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24"/>
  </p:notesMasterIdLst>
  <p:sldIdLst>
    <p:sldId id="265" r:id="rId2"/>
    <p:sldId id="278" r:id="rId3"/>
    <p:sldId id="279" r:id="rId4"/>
    <p:sldId id="266" r:id="rId5"/>
    <p:sldId id="267" r:id="rId6"/>
    <p:sldId id="268" r:id="rId7"/>
    <p:sldId id="257" r:id="rId8"/>
    <p:sldId id="258" r:id="rId9"/>
    <p:sldId id="259" r:id="rId10"/>
    <p:sldId id="260" r:id="rId11"/>
    <p:sldId id="261" r:id="rId12"/>
    <p:sldId id="262" r:id="rId13"/>
    <p:sldId id="263" r:id="rId14"/>
    <p:sldId id="264" r:id="rId15"/>
    <p:sldId id="281" r:id="rId16"/>
    <p:sldId id="280" r:id="rId17"/>
    <p:sldId id="282" r:id="rId18"/>
    <p:sldId id="276" r:id="rId19"/>
    <p:sldId id="277" r:id="rId20"/>
    <p:sldId id="283" r:id="rId21"/>
    <p:sldId id="284" r:id="rId22"/>
    <p:sldId id="285"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2"/>
</p:presentationPr>
</file>

<file path=ppt/tableStyles.xml><?xml version="1.0" encoding="utf-8"?>
<a:tblStyleLst xmlns:a="http://schemas.openxmlformats.org/drawingml/2006/main" def="{5C22544A-7EE6-4342-B048-85BDC9FD1C3A}">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289" autoAdjust="0"/>
    <p:restoredTop sz="94640" autoAdjust="0"/>
  </p:normalViewPr>
  <p:slideViewPr>
    <p:cSldViewPr>
      <p:cViewPr>
        <p:scale>
          <a:sx n="60" d="100"/>
          <a:sy n="60" d="100"/>
        </p:scale>
        <p:origin x="-1332" y="-390"/>
      </p:cViewPr>
      <p:guideLst>
        <p:guide orient="horz" pos="2160"/>
        <p:guide pos="2880"/>
      </p:guideLst>
    </p:cSldViewPr>
  </p:slideViewPr>
  <p:outlineViewPr>
    <p:cViewPr>
      <p:scale>
        <a:sx n="33" d="100"/>
        <a:sy n="33" d="100"/>
      </p:scale>
      <p:origin x="0" y="4818"/>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att%20Campbell\Documents\NeckTie%20Research\allCandidate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Matt%20Campbell\Documents\NeckTie%20Research\allCandidat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1"/>
          <c:order val="0"/>
          <c:tx>
            <c:strRef>
              <c:f>Sheet4!$C$1</c:f>
              <c:strCache>
                <c:ptCount val="1"/>
                <c:pt idx="0">
                  <c:v>PDF</c:v>
                </c:pt>
              </c:strCache>
            </c:strRef>
          </c:tx>
          <c:val>
            <c:numRef>
              <c:f>Sheet4!$C$2:$C$15</c:f>
              <c:numCache>
                <c:formatCode>0.000%</c:formatCode>
                <c:ptCount val="14"/>
                <c:pt idx="0">
                  <c:v>1.8311664530305807E-4</c:v>
                </c:pt>
                <c:pt idx="1">
                  <c:v>1.8311664530305807E-4</c:v>
                </c:pt>
                <c:pt idx="2">
                  <c:v>1.0986998718183485E-3</c:v>
                </c:pt>
                <c:pt idx="3">
                  <c:v>1.6480498077275228E-3</c:v>
                </c:pt>
                <c:pt idx="4">
                  <c:v>4.0285661966672779E-3</c:v>
                </c:pt>
                <c:pt idx="5">
                  <c:v>7.3246658121223236E-3</c:v>
                </c:pt>
                <c:pt idx="6">
                  <c:v>1.519868156015382E-2</c:v>
                </c:pt>
                <c:pt idx="7">
                  <c:v>2.9115546603186233E-2</c:v>
                </c:pt>
                <c:pt idx="8">
                  <c:v>9.0642739425013732E-2</c:v>
                </c:pt>
                <c:pt idx="9">
                  <c:v>0.14905694927668925</c:v>
                </c:pt>
                <c:pt idx="10">
                  <c:v>0.26789965207837385</c:v>
                </c:pt>
                <c:pt idx="11">
                  <c:v>0.12873100164804982</c:v>
                </c:pt>
                <c:pt idx="12">
                  <c:v>0.16425563083684314</c:v>
                </c:pt>
                <c:pt idx="13">
                  <c:v>0.14063358359274861</c:v>
                </c:pt>
              </c:numCache>
            </c:numRef>
          </c:val>
        </c:ser>
        <c:axId val="62322176"/>
        <c:axId val="62320640"/>
      </c:barChart>
      <c:lineChart>
        <c:grouping val="standard"/>
        <c:ser>
          <c:idx val="2"/>
          <c:order val="1"/>
          <c:tx>
            <c:strRef>
              <c:f>Sheet4!$D$1</c:f>
              <c:strCache>
                <c:ptCount val="1"/>
                <c:pt idx="0">
                  <c:v>CDF</c:v>
                </c:pt>
              </c:strCache>
            </c:strRef>
          </c:tx>
          <c:marker>
            <c:symbol val="none"/>
          </c:marker>
          <c:val>
            <c:numRef>
              <c:f>Sheet4!$D$2:$D$15</c:f>
              <c:numCache>
                <c:formatCode>0.000%</c:formatCode>
                <c:ptCount val="14"/>
                <c:pt idx="0">
                  <c:v>1.8311664530305807E-4</c:v>
                </c:pt>
                <c:pt idx="1">
                  <c:v>3.662332906061162E-4</c:v>
                </c:pt>
                <c:pt idx="2">
                  <c:v>1.4649331624244646E-3</c:v>
                </c:pt>
                <c:pt idx="3">
                  <c:v>3.1129829701519876E-3</c:v>
                </c:pt>
                <c:pt idx="4">
                  <c:v>7.1415491668192655E-3</c:v>
                </c:pt>
                <c:pt idx="5">
                  <c:v>1.4466214978941584E-2</c:v>
                </c:pt>
                <c:pt idx="6">
                  <c:v>2.9664896539095407E-2</c:v>
                </c:pt>
                <c:pt idx="7">
                  <c:v>5.8780443142281646E-2</c:v>
                </c:pt>
                <c:pt idx="8">
                  <c:v>0.14942318256729548</c:v>
                </c:pt>
                <c:pt idx="9">
                  <c:v>0.2984801318439847</c:v>
                </c:pt>
                <c:pt idx="10">
                  <c:v>0.56637978392235844</c:v>
                </c:pt>
                <c:pt idx="11">
                  <c:v>0.69511078557040851</c:v>
                </c:pt>
                <c:pt idx="12">
                  <c:v>0.85936641640725142</c:v>
                </c:pt>
                <c:pt idx="13">
                  <c:v>1</c:v>
                </c:pt>
              </c:numCache>
            </c:numRef>
          </c:val>
        </c:ser>
        <c:marker val="1"/>
        <c:axId val="62382848"/>
        <c:axId val="62384384"/>
      </c:lineChart>
      <c:catAx>
        <c:axId val="62382848"/>
        <c:scaling>
          <c:orientation val="minMax"/>
        </c:scaling>
        <c:axPos val="b"/>
        <c:majorGridlines/>
        <c:tickLblPos val="nextTo"/>
        <c:crossAx val="62384384"/>
        <c:crosses val="autoZero"/>
        <c:auto val="1"/>
        <c:lblAlgn val="ctr"/>
        <c:lblOffset val="100"/>
      </c:catAx>
      <c:valAx>
        <c:axId val="62384384"/>
        <c:scaling>
          <c:orientation val="minMax"/>
        </c:scaling>
        <c:axPos val="l"/>
        <c:majorGridlines/>
        <c:numFmt formatCode="0%" sourceLinked="0"/>
        <c:tickLblPos val="nextTo"/>
        <c:txPr>
          <a:bodyPr/>
          <a:lstStyle/>
          <a:p>
            <a:pPr>
              <a:defRPr sz="1100" b="1" i="0" baseline="0">
                <a:solidFill>
                  <a:schemeClr val="accent3">
                    <a:lumMod val="50000"/>
                  </a:schemeClr>
                </a:solidFill>
              </a:defRPr>
            </a:pPr>
            <a:endParaRPr lang="en-US"/>
          </a:p>
        </c:txPr>
        <c:crossAx val="62382848"/>
        <c:crosses val="autoZero"/>
        <c:crossBetween val="between"/>
      </c:valAx>
      <c:valAx>
        <c:axId val="62320640"/>
        <c:scaling>
          <c:orientation val="minMax"/>
        </c:scaling>
        <c:axPos val="r"/>
        <c:numFmt formatCode="0%" sourceLinked="0"/>
        <c:tickLblPos val="nextTo"/>
        <c:txPr>
          <a:bodyPr/>
          <a:lstStyle/>
          <a:p>
            <a:pPr>
              <a:defRPr sz="1100" b="1" i="0" baseline="0">
                <a:solidFill>
                  <a:srgbClr val="C00000"/>
                </a:solidFill>
              </a:defRPr>
            </a:pPr>
            <a:endParaRPr lang="en-US"/>
          </a:p>
        </c:txPr>
        <c:crossAx val="62322176"/>
        <c:crosses val="max"/>
        <c:crossBetween val="between"/>
      </c:valAx>
      <c:catAx>
        <c:axId val="62322176"/>
        <c:scaling>
          <c:orientation val="minMax"/>
        </c:scaling>
        <c:delete val="1"/>
        <c:axPos val="b"/>
        <c:tickLblPos val="nextTo"/>
        <c:crossAx val="62320640"/>
        <c:crosses val="autoZero"/>
        <c:auto val="1"/>
        <c:lblAlgn val="ctr"/>
        <c:lblOffset val="100"/>
      </c:catAx>
    </c:plotArea>
    <c:legend>
      <c:legendPos val="r"/>
      <c:layout/>
    </c:legend>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layout/>
    </c:title>
    <c:plotArea>
      <c:layout/>
      <c:lineChart>
        <c:grouping val="standard"/>
        <c:ser>
          <c:idx val="0"/>
          <c:order val="0"/>
          <c:tx>
            <c:strRef>
              <c:f>Sheet1!$A$1</c:f>
              <c:strCache>
                <c:ptCount val="1"/>
                <c:pt idx="0">
                  <c:v>Distance Metric from Cross-Knot</c:v>
                </c:pt>
              </c:strCache>
            </c:strRef>
          </c:tx>
          <c:marker>
            <c:symbol val="none"/>
          </c:marker>
          <c:val>
            <c:numRef>
              <c:f>Sheet1!$A$2:$A$5462</c:f>
              <c:numCache>
                <c:formatCode>General</c:formatCode>
                <c:ptCount val="5461"/>
                <c:pt idx="0">
                  <c:v>0</c:v>
                </c:pt>
                <c:pt idx="1">
                  <c:v>1</c:v>
                </c:pt>
                <c:pt idx="2">
                  <c:v>2</c:v>
                </c:pt>
                <c:pt idx="3">
                  <c:v>2</c:v>
                </c:pt>
                <c:pt idx="4">
                  <c:v>2</c:v>
                </c:pt>
                <c:pt idx="5">
                  <c:v>2</c:v>
                </c:pt>
                <c:pt idx="6">
                  <c:v>2</c:v>
                </c:pt>
                <c:pt idx="7">
                  <c:v>2</c:v>
                </c:pt>
                <c:pt idx="8">
                  <c:v>3</c:v>
                </c:pt>
                <c:pt idx="9">
                  <c:v>3</c:v>
                </c:pt>
                <c:pt idx="10">
                  <c:v>3</c:v>
                </c:pt>
                <c:pt idx="11">
                  <c:v>3</c:v>
                </c:pt>
                <c:pt idx="12">
                  <c:v>3</c:v>
                </c:pt>
                <c:pt idx="13">
                  <c:v>3</c:v>
                </c:pt>
                <c:pt idx="14">
                  <c:v>3</c:v>
                </c:pt>
                <c:pt idx="15">
                  <c:v>3</c:v>
                </c:pt>
                <c:pt idx="16">
                  <c:v>3</c:v>
                </c:pt>
                <c:pt idx="17">
                  <c:v>4</c:v>
                </c:pt>
                <c:pt idx="18">
                  <c:v>4</c:v>
                </c:pt>
                <c:pt idx="19">
                  <c:v>4</c:v>
                </c:pt>
                <c:pt idx="20">
                  <c:v>4</c:v>
                </c:pt>
                <c:pt idx="21">
                  <c:v>4</c:v>
                </c:pt>
                <c:pt idx="22">
                  <c:v>4</c:v>
                </c:pt>
                <c:pt idx="23">
                  <c:v>4</c:v>
                </c:pt>
                <c:pt idx="24">
                  <c:v>4</c:v>
                </c:pt>
                <c:pt idx="25">
                  <c:v>4</c:v>
                </c:pt>
                <c:pt idx="26">
                  <c:v>4</c:v>
                </c:pt>
                <c:pt idx="27">
                  <c:v>4</c:v>
                </c:pt>
                <c:pt idx="28">
                  <c:v>4</c:v>
                </c:pt>
                <c:pt idx="29">
                  <c:v>4</c:v>
                </c:pt>
                <c:pt idx="30">
                  <c:v>4</c:v>
                </c:pt>
                <c:pt idx="31">
                  <c:v>4</c:v>
                </c:pt>
                <c:pt idx="32">
                  <c:v>4</c:v>
                </c:pt>
                <c:pt idx="33">
                  <c:v>4</c:v>
                </c:pt>
                <c:pt idx="34">
                  <c:v>4</c:v>
                </c:pt>
                <c:pt idx="35">
                  <c:v>4</c:v>
                </c:pt>
                <c:pt idx="36">
                  <c:v>4</c:v>
                </c:pt>
                <c:pt idx="37">
                  <c:v>4</c:v>
                </c:pt>
                <c:pt idx="38">
                  <c:v>4</c:v>
                </c:pt>
                <c:pt idx="39">
                  <c:v>5</c:v>
                </c:pt>
                <c:pt idx="40">
                  <c:v>5</c:v>
                </c:pt>
                <c:pt idx="41">
                  <c:v>5</c:v>
                </c:pt>
                <c:pt idx="42">
                  <c:v>5</c:v>
                </c:pt>
                <c:pt idx="43">
                  <c:v>5</c:v>
                </c:pt>
                <c:pt idx="44">
                  <c:v>5</c:v>
                </c:pt>
                <c:pt idx="45">
                  <c:v>5</c:v>
                </c:pt>
                <c:pt idx="46">
                  <c:v>5</c:v>
                </c:pt>
                <c:pt idx="47">
                  <c:v>5</c:v>
                </c:pt>
                <c:pt idx="48">
                  <c:v>5</c:v>
                </c:pt>
                <c:pt idx="49">
                  <c:v>5</c:v>
                </c:pt>
                <c:pt idx="50">
                  <c:v>5</c:v>
                </c:pt>
                <c:pt idx="51">
                  <c:v>5</c:v>
                </c:pt>
                <c:pt idx="52">
                  <c:v>5</c:v>
                </c:pt>
                <c:pt idx="53">
                  <c:v>5</c:v>
                </c:pt>
                <c:pt idx="54">
                  <c:v>5</c:v>
                </c:pt>
                <c:pt idx="55">
                  <c:v>5</c:v>
                </c:pt>
                <c:pt idx="56">
                  <c:v>5</c:v>
                </c:pt>
                <c:pt idx="57">
                  <c:v>5</c:v>
                </c:pt>
                <c:pt idx="58">
                  <c:v>5</c:v>
                </c:pt>
                <c:pt idx="59">
                  <c:v>5</c:v>
                </c:pt>
                <c:pt idx="60">
                  <c:v>5</c:v>
                </c:pt>
                <c:pt idx="61">
                  <c:v>5</c:v>
                </c:pt>
                <c:pt idx="62">
                  <c:v>5</c:v>
                </c:pt>
                <c:pt idx="63">
                  <c:v>5</c:v>
                </c:pt>
                <c:pt idx="64">
                  <c:v>5</c:v>
                </c:pt>
                <c:pt idx="65">
                  <c:v>5</c:v>
                </c:pt>
                <c:pt idx="66">
                  <c:v>5</c:v>
                </c:pt>
                <c:pt idx="67">
                  <c:v>5</c:v>
                </c:pt>
                <c:pt idx="68">
                  <c:v>5</c:v>
                </c:pt>
                <c:pt idx="69">
                  <c:v>5</c:v>
                </c:pt>
                <c:pt idx="70">
                  <c:v>5</c:v>
                </c:pt>
                <c:pt idx="71">
                  <c:v>5</c:v>
                </c:pt>
                <c:pt idx="72">
                  <c:v>5</c:v>
                </c:pt>
                <c:pt idx="73">
                  <c:v>5</c:v>
                </c:pt>
                <c:pt idx="74">
                  <c:v>5</c:v>
                </c:pt>
                <c:pt idx="75">
                  <c:v>5</c:v>
                </c:pt>
                <c:pt idx="76">
                  <c:v>5</c:v>
                </c:pt>
                <c:pt idx="77">
                  <c:v>5</c:v>
                </c:pt>
                <c:pt idx="78">
                  <c:v>5</c:v>
                </c:pt>
                <c:pt idx="79">
                  <c:v>6</c:v>
                </c:pt>
                <c:pt idx="80">
                  <c:v>6</c:v>
                </c:pt>
                <c:pt idx="81">
                  <c:v>6</c:v>
                </c:pt>
                <c:pt idx="82">
                  <c:v>6</c:v>
                </c:pt>
                <c:pt idx="83">
                  <c:v>6</c:v>
                </c:pt>
                <c:pt idx="84">
                  <c:v>6</c:v>
                </c:pt>
                <c:pt idx="85">
                  <c:v>6</c:v>
                </c:pt>
                <c:pt idx="86">
                  <c:v>6</c:v>
                </c:pt>
                <c:pt idx="87">
                  <c:v>6</c:v>
                </c:pt>
                <c:pt idx="88">
                  <c:v>6</c:v>
                </c:pt>
                <c:pt idx="89">
                  <c:v>6</c:v>
                </c:pt>
                <c:pt idx="90">
                  <c:v>6</c:v>
                </c:pt>
                <c:pt idx="91">
                  <c:v>6</c:v>
                </c:pt>
                <c:pt idx="92">
                  <c:v>6</c:v>
                </c:pt>
                <c:pt idx="93">
                  <c:v>6</c:v>
                </c:pt>
                <c:pt idx="94">
                  <c:v>6</c:v>
                </c:pt>
                <c:pt idx="95">
                  <c:v>6</c:v>
                </c:pt>
                <c:pt idx="96">
                  <c:v>6</c:v>
                </c:pt>
                <c:pt idx="97">
                  <c:v>6</c:v>
                </c:pt>
                <c:pt idx="98">
                  <c:v>6</c:v>
                </c:pt>
                <c:pt idx="99">
                  <c:v>6</c:v>
                </c:pt>
                <c:pt idx="100">
                  <c:v>6</c:v>
                </c:pt>
                <c:pt idx="101">
                  <c:v>6</c:v>
                </c:pt>
                <c:pt idx="102">
                  <c:v>6</c:v>
                </c:pt>
                <c:pt idx="103">
                  <c:v>6</c:v>
                </c:pt>
                <c:pt idx="104">
                  <c:v>6</c:v>
                </c:pt>
                <c:pt idx="105">
                  <c:v>6</c:v>
                </c:pt>
                <c:pt idx="106">
                  <c:v>6</c:v>
                </c:pt>
                <c:pt idx="107">
                  <c:v>6</c:v>
                </c:pt>
                <c:pt idx="108">
                  <c:v>6</c:v>
                </c:pt>
                <c:pt idx="109">
                  <c:v>6</c:v>
                </c:pt>
                <c:pt idx="110">
                  <c:v>6</c:v>
                </c:pt>
                <c:pt idx="111">
                  <c:v>6</c:v>
                </c:pt>
                <c:pt idx="112">
                  <c:v>6</c:v>
                </c:pt>
                <c:pt idx="113">
                  <c:v>6</c:v>
                </c:pt>
                <c:pt idx="114">
                  <c:v>6</c:v>
                </c:pt>
                <c:pt idx="115">
                  <c:v>6</c:v>
                </c:pt>
                <c:pt idx="116">
                  <c:v>6</c:v>
                </c:pt>
                <c:pt idx="117">
                  <c:v>6</c:v>
                </c:pt>
                <c:pt idx="118">
                  <c:v>6</c:v>
                </c:pt>
                <c:pt idx="119">
                  <c:v>6</c:v>
                </c:pt>
                <c:pt idx="120">
                  <c:v>6</c:v>
                </c:pt>
                <c:pt idx="121">
                  <c:v>6</c:v>
                </c:pt>
                <c:pt idx="122">
                  <c:v>6</c:v>
                </c:pt>
                <c:pt idx="123">
                  <c:v>6</c:v>
                </c:pt>
                <c:pt idx="124">
                  <c:v>6</c:v>
                </c:pt>
                <c:pt idx="125">
                  <c:v>6</c:v>
                </c:pt>
                <c:pt idx="126">
                  <c:v>6</c:v>
                </c:pt>
                <c:pt idx="127">
                  <c:v>6</c:v>
                </c:pt>
                <c:pt idx="128">
                  <c:v>6</c:v>
                </c:pt>
                <c:pt idx="129">
                  <c:v>6</c:v>
                </c:pt>
                <c:pt idx="130">
                  <c:v>6</c:v>
                </c:pt>
                <c:pt idx="131">
                  <c:v>6</c:v>
                </c:pt>
                <c:pt idx="132">
                  <c:v>6</c:v>
                </c:pt>
                <c:pt idx="133">
                  <c:v>6</c:v>
                </c:pt>
                <c:pt idx="134">
                  <c:v>6</c:v>
                </c:pt>
                <c:pt idx="135">
                  <c:v>6</c:v>
                </c:pt>
                <c:pt idx="136">
                  <c:v>6</c:v>
                </c:pt>
                <c:pt idx="137">
                  <c:v>6</c:v>
                </c:pt>
                <c:pt idx="138">
                  <c:v>6</c:v>
                </c:pt>
                <c:pt idx="139">
                  <c:v>6</c:v>
                </c:pt>
                <c:pt idx="140">
                  <c:v>6</c:v>
                </c:pt>
                <c:pt idx="141">
                  <c:v>6</c:v>
                </c:pt>
                <c:pt idx="142">
                  <c:v>6</c:v>
                </c:pt>
                <c:pt idx="143">
                  <c:v>6</c:v>
                </c:pt>
                <c:pt idx="144">
                  <c:v>6</c:v>
                </c:pt>
                <c:pt idx="145">
                  <c:v>6</c:v>
                </c:pt>
                <c:pt idx="146">
                  <c:v>6</c:v>
                </c:pt>
                <c:pt idx="147">
                  <c:v>6</c:v>
                </c:pt>
                <c:pt idx="148">
                  <c:v>6</c:v>
                </c:pt>
                <c:pt idx="149">
                  <c:v>6</c:v>
                </c:pt>
                <c:pt idx="150">
                  <c:v>6</c:v>
                </c:pt>
                <c:pt idx="151">
                  <c:v>6</c:v>
                </c:pt>
                <c:pt idx="152">
                  <c:v>6</c:v>
                </c:pt>
                <c:pt idx="153">
                  <c:v>6</c:v>
                </c:pt>
                <c:pt idx="154">
                  <c:v>6</c:v>
                </c:pt>
                <c:pt idx="155">
                  <c:v>6</c:v>
                </c:pt>
                <c:pt idx="156">
                  <c:v>6</c:v>
                </c:pt>
                <c:pt idx="157">
                  <c:v>6</c:v>
                </c:pt>
                <c:pt idx="158">
                  <c:v>6</c:v>
                </c:pt>
                <c:pt idx="159">
                  <c:v>6</c:v>
                </c:pt>
                <c:pt idx="160">
                  <c:v>6</c:v>
                </c:pt>
                <c:pt idx="161">
                  <c:v>6</c:v>
                </c:pt>
                <c:pt idx="162">
                  <c:v>7</c:v>
                </c:pt>
                <c:pt idx="163">
                  <c:v>7</c:v>
                </c:pt>
                <c:pt idx="164">
                  <c:v>7</c:v>
                </c:pt>
                <c:pt idx="165">
                  <c:v>7</c:v>
                </c:pt>
                <c:pt idx="166">
                  <c:v>7</c:v>
                </c:pt>
                <c:pt idx="167">
                  <c:v>7</c:v>
                </c:pt>
                <c:pt idx="168">
                  <c:v>7</c:v>
                </c:pt>
                <c:pt idx="169">
                  <c:v>7</c:v>
                </c:pt>
                <c:pt idx="170">
                  <c:v>7</c:v>
                </c:pt>
                <c:pt idx="171">
                  <c:v>7</c:v>
                </c:pt>
                <c:pt idx="172">
                  <c:v>7</c:v>
                </c:pt>
                <c:pt idx="173">
                  <c:v>7</c:v>
                </c:pt>
                <c:pt idx="174">
                  <c:v>7</c:v>
                </c:pt>
                <c:pt idx="175">
                  <c:v>7</c:v>
                </c:pt>
                <c:pt idx="176">
                  <c:v>7</c:v>
                </c:pt>
                <c:pt idx="177">
                  <c:v>7</c:v>
                </c:pt>
                <c:pt idx="178">
                  <c:v>7</c:v>
                </c:pt>
                <c:pt idx="179">
                  <c:v>7</c:v>
                </c:pt>
                <c:pt idx="180">
                  <c:v>7</c:v>
                </c:pt>
                <c:pt idx="181">
                  <c:v>7</c:v>
                </c:pt>
                <c:pt idx="182">
                  <c:v>7</c:v>
                </c:pt>
                <c:pt idx="183">
                  <c:v>7</c:v>
                </c:pt>
                <c:pt idx="184">
                  <c:v>7</c:v>
                </c:pt>
                <c:pt idx="185">
                  <c:v>7</c:v>
                </c:pt>
                <c:pt idx="186">
                  <c:v>7</c:v>
                </c:pt>
                <c:pt idx="187">
                  <c:v>7</c:v>
                </c:pt>
                <c:pt idx="188">
                  <c:v>7</c:v>
                </c:pt>
                <c:pt idx="189">
                  <c:v>7</c:v>
                </c:pt>
                <c:pt idx="190">
                  <c:v>7</c:v>
                </c:pt>
                <c:pt idx="191">
                  <c:v>7</c:v>
                </c:pt>
                <c:pt idx="192">
                  <c:v>7</c:v>
                </c:pt>
                <c:pt idx="193">
                  <c:v>7</c:v>
                </c:pt>
                <c:pt idx="194">
                  <c:v>7</c:v>
                </c:pt>
                <c:pt idx="195">
                  <c:v>7</c:v>
                </c:pt>
                <c:pt idx="196">
                  <c:v>7</c:v>
                </c:pt>
                <c:pt idx="197">
                  <c:v>7</c:v>
                </c:pt>
                <c:pt idx="198">
                  <c:v>7</c:v>
                </c:pt>
                <c:pt idx="199">
                  <c:v>7</c:v>
                </c:pt>
                <c:pt idx="200">
                  <c:v>7</c:v>
                </c:pt>
                <c:pt idx="201">
                  <c:v>7</c:v>
                </c:pt>
                <c:pt idx="202">
                  <c:v>7</c:v>
                </c:pt>
                <c:pt idx="203">
                  <c:v>7</c:v>
                </c:pt>
                <c:pt idx="204">
                  <c:v>7</c:v>
                </c:pt>
                <c:pt idx="205">
                  <c:v>7</c:v>
                </c:pt>
                <c:pt idx="206">
                  <c:v>7</c:v>
                </c:pt>
                <c:pt idx="207">
                  <c:v>7</c:v>
                </c:pt>
                <c:pt idx="208">
                  <c:v>7</c:v>
                </c:pt>
                <c:pt idx="209">
                  <c:v>7</c:v>
                </c:pt>
                <c:pt idx="210">
                  <c:v>7</c:v>
                </c:pt>
                <c:pt idx="211">
                  <c:v>7</c:v>
                </c:pt>
                <c:pt idx="212">
                  <c:v>7</c:v>
                </c:pt>
                <c:pt idx="213">
                  <c:v>7</c:v>
                </c:pt>
                <c:pt idx="214">
                  <c:v>7</c:v>
                </c:pt>
                <c:pt idx="215">
                  <c:v>7</c:v>
                </c:pt>
                <c:pt idx="216">
                  <c:v>7</c:v>
                </c:pt>
                <c:pt idx="217">
                  <c:v>7</c:v>
                </c:pt>
                <c:pt idx="218">
                  <c:v>7</c:v>
                </c:pt>
                <c:pt idx="219">
                  <c:v>7</c:v>
                </c:pt>
                <c:pt idx="220">
                  <c:v>7</c:v>
                </c:pt>
                <c:pt idx="221">
                  <c:v>7</c:v>
                </c:pt>
                <c:pt idx="222">
                  <c:v>7</c:v>
                </c:pt>
                <c:pt idx="223">
                  <c:v>7</c:v>
                </c:pt>
                <c:pt idx="224">
                  <c:v>7</c:v>
                </c:pt>
                <c:pt idx="225">
                  <c:v>7</c:v>
                </c:pt>
                <c:pt idx="226">
                  <c:v>7</c:v>
                </c:pt>
                <c:pt idx="227">
                  <c:v>7</c:v>
                </c:pt>
                <c:pt idx="228">
                  <c:v>7</c:v>
                </c:pt>
                <c:pt idx="229">
                  <c:v>7</c:v>
                </c:pt>
                <c:pt idx="230">
                  <c:v>7</c:v>
                </c:pt>
                <c:pt idx="231">
                  <c:v>7</c:v>
                </c:pt>
                <c:pt idx="232">
                  <c:v>7</c:v>
                </c:pt>
                <c:pt idx="233">
                  <c:v>7</c:v>
                </c:pt>
                <c:pt idx="234">
                  <c:v>7</c:v>
                </c:pt>
                <c:pt idx="235">
                  <c:v>7</c:v>
                </c:pt>
                <c:pt idx="236">
                  <c:v>7</c:v>
                </c:pt>
                <c:pt idx="237">
                  <c:v>7</c:v>
                </c:pt>
                <c:pt idx="238">
                  <c:v>7</c:v>
                </c:pt>
                <c:pt idx="239">
                  <c:v>7</c:v>
                </c:pt>
                <c:pt idx="240">
                  <c:v>7</c:v>
                </c:pt>
                <c:pt idx="241">
                  <c:v>7</c:v>
                </c:pt>
                <c:pt idx="242">
                  <c:v>7</c:v>
                </c:pt>
                <c:pt idx="243">
                  <c:v>7</c:v>
                </c:pt>
                <c:pt idx="244">
                  <c:v>7</c:v>
                </c:pt>
                <c:pt idx="245">
                  <c:v>7</c:v>
                </c:pt>
                <c:pt idx="246">
                  <c:v>7</c:v>
                </c:pt>
                <c:pt idx="247">
                  <c:v>7</c:v>
                </c:pt>
                <c:pt idx="248">
                  <c:v>7</c:v>
                </c:pt>
                <c:pt idx="249">
                  <c:v>7</c:v>
                </c:pt>
                <c:pt idx="250">
                  <c:v>7</c:v>
                </c:pt>
                <c:pt idx="251">
                  <c:v>7</c:v>
                </c:pt>
                <c:pt idx="252">
                  <c:v>7</c:v>
                </c:pt>
                <c:pt idx="253">
                  <c:v>7</c:v>
                </c:pt>
                <c:pt idx="254">
                  <c:v>7</c:v>
                </c:pt>
                <c:pt idx="255">
                  <c:v>7</c:v>
                </c:pt>
                <c:pt idx="256">
                  <c:v>7</c:v>
                </c:pt>
                <c:pt idx="257">
                  <c:v>7</c:v>
                </c:pt>
                <c:pt idx="258">
                  <c:v>7</c:v>
                </c:pt>
                <c:pt idx="259">
                  <c:v>7</c:v>
                </c:pt>
                <c:pt idx="260">
                  <c:v>7</c:v>
                </c:pt>
                <c:pt idx="261">
                  <c:v>7</c:v>
                </c:pt>
                <c:pt idx="262">
                  <c:v>7</c:v>
                </c:pt>
                <c:pt idx="263">
                  <c:v>7</c:v>
                </c:pt>
                <c:pt idx="264">
                  <c:v>7</c:v>
                </c:pt>
                <c:pt idx="265">
                  <c:v>7</c:v>
                </c:pt>
                <c:pt idx="266">
                  <c:v>7</c:v>
                </c:pt>
                <c:pt idx="267">
                  <c:v>7</c:v>
                </c:pt>
                <c:pt idx="268">
                  <c:v>7</c:v>
                </c:pt>
                <c:pt idx="269">
                  <c:v>7</c:v>
                </c:pt>
                <c:pt idx="270">
                  <c:v>7</c:v>
                </c:pt>
                <c:pt idx="271">
                  <c:v>7</c:v>
                </c:pt>
                <c:pt idx="272">
                  <c:v>7</c:v>
                </c:pt>
                <c:pt idx="273">
                  <c:v>7</c:v>
                </c:pt>
                <c:pt idx="274">
                  <c:v>7</c:v>
                </c:pt>
                <c:pt idx="275">
                  <c:v>7</c:v>
                </c:pt>
                <c:pt idx="276">
                  <c:v>7</c:v>
                </c:pt>
                <c:pt idx="277">
                  <c:v>7</c:v>
                </c:pt>
                <c:pt idx="278">
                  <c:v>7</c:v>
                </c:pt>
                <c:pt idx="279">
                  <c:v>7</c:v>
                </c:pt>
                <c:pt idx="280">
                  <c:v>7</c:v>
                </c:pt>
                <c:pt idx="281">
                  <c:v>7</c:v>
                </c:pt>
                <c:pt idx="282">
                  <c:v>7</c:v>
                </c:pt>
                <c:pt idx="283">
                  <c:v>7</c:v>
                </c:pt>
                <c:pt idx="284">
                  <c:v>7</c:v>
                </c:pt>
                <c:pt idx="285">
                  <c:v>7</c:v>
                </c:pt>
                <c:pt idx="286">
                  <c:v>7</c:v>
                </c:pt>
                <c:pt idx="287">
                  <c:v>7</c:v>
                </c:pt>
                <c:pt idx="288">
                  <c:v>7</c:v>
                </c:pt>
                <c:pt idx="289">
                  <c:v>7</c:v>
                </c:pt>
                <c:pt idx="290">
                  <c:v>7</c:v>
                </c:pt>
                <c:pt idx="291">
                  <c:v>7</c:v>
                </c:pt>
                <c:pt idx="292">
                  <c:v>7</c:v>
                </c:pt>
                <c:pt idx="293">
                  <c:v>7</c:v>
                </c:pt>
                <c:pt idx="294">
                  <c:v>7</c:v>
                </c:pt>
                <c:pt idx="295">
                  <c:v>7</c:v>
                </c:pt>
                <c:pt idx="296">
                  <c:v>7</c:v>
                </c:pt>
                <c:pt idx="297">
                  <c:v>7</c:v>
                </c:pt>
                <c:pt idx="298">
                  <c:v>7</c:v>
                </c:pt>
                <c:pt idx="299">
                  <c:v>7</c:v>
                </c:pt>
                <c:pt idx="300">
                  <c:v>7</c:v>
                </c:pt>
                <c:pt idx="301">
                  <c:v>7</c:v>
                </c:pt>
                <c:pt idx="302">
                  <c:v>7</c:v>
                </c:pt>
                <c:pt idx="303">
                  <c:v>7</c:v>
                </c:pt>
                <c:pt idx="304">
                  <c:v>7</c:v>
                </c:pt>
                <c:pt idx="305">
                  <c:v>7</c:v>
                </c:pt>
                <c:pt idx="306">
                  <c:v>7</c:v>
                </c:pt>
                <c:pt idx="307">
                  <c:v>7</c:v>
                </c:pt>
                <c:pt idx="308">
                  <c:v>7</c:v>
                </c:pt>
                <c:pt idx="309">
                  <c:v>7</c:v>
                </c:pt>
                <c:pt idx="310">
                  <c:v>7</c:v>
                </c:pt>
                <c:pt idx="311">
                  <c:v>7</c:v>
                </c:pt>
                <c:pt idx="312">
                  <c:v>7</c:v>
                </c:pt>
                <c:pt idx="313">
                  <c:v>7</c:v>
                </c:pt>
                <c:pt idx="314">
                  <c:v>7</c:v>
                </c:pt>
                <c:pt idx="315">
                  <c:v>7</c:v>
                </c:pt>
                <c:pt idx="316">
                  <c:v>7</c:v>
                </c:pt>
                <c:pt idx="317">
                  <c:v>7</c:v>
                </c:pt>
                <c:pt idx="318">
                  <c:v>7</c:v>
                </c:pt>
                <c:pt idx="319">
                  <c:v>7</c:v>
                </c:pt>
                <c:pt idx="320">
                  <c:v>7</c:v>
                </c:pt>
                <c:pt idx="321">
                  <c:v>8</c:v>
                </c:pt>
                <c:pt idx="322">
                  <c:v>8</c:v>
                </c:pt>
                <c:pt idx="323">
                  <c:v>8</c:v>
                </c:pt>
                <c:pt idx="324">
                  <c:v>8</c:v>
                </c:pt>
                <c:pt idx="325">
                  <c:v>8</c:v>
                </c:pt>
                <c:pt idx="326">
                  <c:v>8</c:v>
                </c:pt>
                <c:pt idx="327">
                  <c:v>8</c:v>
                </c:pt>
                <c:pt idx="328">
                  <c:v>8</c:v>
                </c:pt>
                <c:pt idx="329">
                  <c:v>8</c:v>
                </c:pt>
                <c:pt idx="330">
                  <c:v>8</c:v>
                </c:pt>
                <c:pt idx="331">
                  <c:v>8</c:v>
                </c:pt>
                <c:pt idx="332">
                  <c:v>8</c:v>
                </c:pt>
                <c:pt idx="333">
                  <c:v>8</c:v>
                </c:pt>
                <c:pt idx="334">
                  <c:v>8</c:v>
                </c:pt>
                <c:pt idx="335">
                  <c:v>8</c:v>
                </c:pt>
                <c:pt idx="336">
                  <c:v>8</c:v>
                </c:pt>
                <c:pt idx="337">
                  <c:v>8</c:v>
                </c:pt>
                <c:pt idx="338">
                  <c:v>8</c:v>
                </c:pt>
                <c:pt idx="339">
                  <c:v>8</c:v>
                </c:pt>
                <c:pt idx="340">
                  <c:v>8</c:v>
                </c:pt>
                <c:pt idx="341">
                  <c:v>8</c:v>
                </c:pt>
                <c:pt idx="342">
                  <c:v>8</c:v>
                </c:pt>
                <c:pt idx="343">
                  <c:v>8</c:v>
                </c:pt>
                <c:pt idx="344">
                  <c:v>8</c:v>
                </c:pt>
                <c:pt idx="345">
                  <c:v>8</c:v>
                </c:pt>
                <c:pt idx="346">
                  <c:v>8</c:v>
                </c:pt>
                <c:pt idx="347">
                  <c:v>8</c:v>
                </c:pt>
                <c:pt idx="348">
                  <c:v>8</c:v>
                </c:pt>
                <c:pt idx="349">
                  <c:v>8</c:v>
                </c:pt>
                <c:pt idx="350">
                  <c:v>8</c:v>
                </c:pt>
                <c:pt idx="351">
                  <c:v>8</c:v>
                </c:pt>
                <c:pt idx="352">
                  <c:v>8</c:v>
                </c:pt>
                <c:pt idx="353">
                  <c:v>8</c:v>
                </c:pt>
                <c:pt idx="354">
                  <c:v>8</c:v>
                </c:pt>
                <c:pt idx="355">
                  <c:v>8</c:v>
                </c:pt>
                <c:pt idx="356">
                  <c:v>8</c:v>
                </c:pt>
                <c:pt idx="357">
                  <c:v>8</c:v>
                </c:pt>
                <c:pt idx="358">
                  <c:v>8</c:v>
                </c:pt>
                <c:pt idx="359">
                  <c:v>8</c:v>
                </c:pt>
                <c:pt idx="360">
                  <c:v>8</c:v>
                </c:pt>
                <c:pt idx="361">
                  <c:v>8</c:v>
                </c:pt>
                <c:pt idx="362">
                  <c:v>8</c:v>
                </c:pt>
                <c:pt idx="363">
                  <c:v>8</c:v>
                </c:pt>
                <c:pt idx="364">
                  <c:v>8</c:v>
                </c:pt>
                <c:pt idx="365">
                  <c:v>8</c:v>
                </c:pt>
                <c:pt idx="366">
                  <c:v>8</c:v>
                </c:pt>
                <c:pt idx="367">
                  <c:v>8</c:v>
                </c:pt>
                <c:pt idx="368">
                  <c:v>8</c:v>
                </c:pt>
                <c:pt idx="369">
                  <c:v>8</c:v>
                </c:pt>
                <c:pt idx="370">
                  <c:v>8</c:v>
                </c:pt>
                <c:pt idx="371">
                  <c:v>8</c:v>
                </c:pt>
                <c:pt idx="372">
                  <c:v>8</c:v>
                </c:pt>
                <c:pt idx="373">
                  <c:v>8</c:v>
                </c:pt>
                <c:pt idx="374">
                  <c:v>8</c:v>
                </c:pt>
                <c:pt idx="375">
                  <c:v>8</c:v>
                </c:pt>
                <c:pt idx="376">
                  <c:v>8</c:v>
                </c:pt>
                <c:pt idx="377">
                  <c:v>8</c:v>
                </c:pt>
                <c:pt idx="378">
                  <c:v>8</c:v>
                </c:pt>
                <c:pt idx="379">
                  <c:v>8</c:v>
                </c:pt>
                <c:pt idx="380">
                  <c:v>8</c:v>
                </c:pt>
                <c:pt idx="381">
                  <c:v>8</c:v>
                </c:pt>
                <c:pt idx="382">
                  <c:v>8</c:v>
                </c:pt>
                <c:pt idx="383">
                  <c:v>8</c:v>
                </c:pt>
                <c:pt idx="384">
                  <c:v>8</c:v>
                </c:pt>
                <c:pt idx="385">
                  <c:v>8</c:v>
                </c:pt>
                <c:pt idx="386">
                  <c:v>8</c:v>
                </c:pt>
                <c:pt idx="387">
                  <c:v>8</c:v>
                </c:pt>
                <c:pt idx="388">
                  <c:v>8</c:v>
                </c:pt>
                <c:pt idx="389">
                  <c:v>8</c:v>
                </c:pt>
                <c:pt idx="390">
                  <c:v>8</c:v>
                </c:pt>
                <c:pt idx="391">
                  <c:v>8</c:v>
                </c:pt>
                <c:pt idx="392">
                  <c:v>8</c:v>
                </c:pt>
                <c:pt idx="393">
                  <c:v>8</c:v>
                </c:pt>
                <c:pt idx="394">
                  <c:v>8</c:v>
                </c:pt>
                <c:pt idx="395">
                  <c:v>8</c:v>
                </c:pt>
                <c:pt idx="396">
                  <c:v>8</c:v>
                </c:pt>
                <c:pt idx="397">
                  <c:v>8</c:v>
                </c:pt>
                <c:pt idx="398">
                  <c:v>8</c:v>
                </c:pt>
                <c:pt idx="399">
                  <c:v>8</c:v>
                </c:pt>
                <c:pt idx="400">
                  <c:v>8</c:v>
                </c:pt>
                <c:pt idx="401">
                  <c:v>8</c:v>
                </c:pt>
                <c:pt idx="402">
                  <c:v>8</c:v>
                </c:pt>
                <c:pt idx="403">
                  <c:v>8</c:v>
                </c:pt>
                <c:pt idx="404">
                  <c:v>8</c:v>
                </c:pt>
                <c:pt idx="405">
                  <c:v>8</c:v>
                </c:pt>
                <c:pt idx="406">
                  <c:v>8</c:v>
                </c:pt>
                <c:pt idx="407">
                  <c:v>8</c:v>
                </c:pt>
                <c:pt idx="408">
                  <c:v>8</c:v>
                </c:pt>
                <c:pt idx="409">
                  <c:v>8</c:v>
                </c:pt>
                <c:pt idx="410">
                  <c:v>8</c:v>
                </c:pt>
                <c:pt idx="411">
                  <c:v>8</c:v>
                </c:pt>
                <c:pt idx="412">
                  <c:v>8</c:v>
                </c:pt>
                <c:pt idx="413">
                  <c:v>8</c:v>
                </c:pt>
                <c:pt idx="414">
                  <c:v>8</c:v>
                </c:pt>
                <c:pt idx="415">
                  <c:v>8</c:v>
                </c:pt>
                <c:pt idx="416">
                  <c:v>8</c:v>
                </c:pt>
                <c:pt idx="417">
                  <c:v>8</c:v>
                </c:pt>
                <c:pt idx="418">
                  <c:v>8</c:v>
                </c:pt>
                <c:pt idx="419">
                  <c:v>8</c:v>
                </c:pt>
                <c:pt idx="420">
                  <c:v>8</c:v>
                </c:pt>
                <c:pt idx="421">
                  <c:v>8</c:v>
                </c:pt>
                <c:pt idx="422">
                  <c:v>8</c:v>
                </c:pt>
                <c:pt idx="423">
                  <c:v>8</c:v>
                </c:pt>
                <c:pt idx="424">
                  <c:v>8</c:v>
                </c:pt>
                <c:pt idx="425">
                  <c:v>8</c:v>
                </c:pt>
                <c:pt idx="426">
                  <c:v>8</c:v>
                </c:pt>
                <c:pt idx="427">
                  <c:v>8</c:v>
                </c:pt>
                <c:pt idx="428">
                  <c:v>8</c:v>
                </c:pt>
                <c:pt idx="429">
                  <c:v>8</c:v>
                </c:pt>
                <c:pt idx="430">
                  <c:v>8</c:v>
                </c:pt>
                <c:pt idx="431">
                  <c:v>8</c:v>
                </c:pt>
                <c:pt idx="432">
                  <c:v>8</c:v>
                </c:pt>
                <c:pt idx="433">
                  <c:v>8</c:v>
                </c:pt>
                <c:pt idx="434">
                  <c:v>8</c:v>
                </c:pt>
                <c:pt idx="435">
                  <c:v>8</c:v>
                </c:pt>
                <c:pt idx="436">
                  <c:v>8</c:v>
                </c:pt>
                <c:pt idx="437">
                  <c:v>8</c:v>
                </c:pt>
                <c:pt idx="438">
                  <c:v>8</c:v>
                </c:pt>
                <c:pt idx="439">
                  <c:v>8</c:v>
                </c:pt>
                <c:pt idx="440">
                  <c:v>8</c:v>
                </c:pt>
                <c:pt idx="441">
                  <c:v>8</c:v>
                </c:pt>
                <c:pt idx="442">
                  <c:v>8</c:v>
                </c:pt>
                <c:pt idx="443">
                  <c:v>8</c:v>
                </c:pt>
                <c:pt idx="444">
                  <c:v>8</c:v>
                </c:pt>
                <c:pt idx="445">
                  <c:v>8</c:v>
                </c:pt>
                <c:pt idx="446">
                  <c:v>8</c:v>
                </c:pt>
                <c:pt idx="447">
                  <c:v>8</c:v>
                </c:pt>
                <c:pt idx="448">
                  <c:v>8</c:v>
                </c:pt>
                <c:pt idx="449">
                  <c:v>8</c:v>
                </c:pt>
                <c:pt idx="450">
                  <c:v>8</c:v>
                </c:pt>
                <c:pt idx="451">
                  <c:v>8</c:v>
                </c:pt>
                <c:pt idx="452">
                  <c:v>8</c:v>
                </c:pt>
                <c:pt idx="453">
                  <c:v>8</c:v>
                </c:pt>
                <c:pt idx="454">
                  <c:v>8</c:v>
                </c:pt>
                <c:pt idx="455">
                  <c:v>8</c:v>
                </c:pt>
                <c:pt idx="456">
                  <c:v>8</c:v>
                </c:pt>
                <c:pt idx="457">
                  <c:v>8</c:v>
                </c:pt>
                <c:pt idx="458">
                  <c:v>8</c:v>
                </c:pt>
                <c:pt idx="459">
                  <c:v>8</c:v>
                </c:pt>
                <c:pt idx="460">
                  <c:v>8</c:v>
                </c:pt>
                <c:pt idx="461">
                  <c:v>8</c:v>
                </c:pt>
                <c:pt idx="462">
                  <c:v>8</c:v>
                </c:pt>
                <c:pt idx="463">
                  <c:v>8</c:v>
                </c:pt>
                <c:pt idx="464">
                  <c:v>8</c:v>
                </c:pt>
                <c:pt idx="465">
                  <c:v>8</c:v>
                </c:pt>
                <c:pt idx="466">
                  <c:v>8</c:v>
                </c:pt>
                <c:pt idx="467">
                  <c:v>8</c:v>
                </c:pt>
                <c:pt idx="468">
                  <c:v>8</c:v>
                </c:pt>
                <c:pt idx="469">
                  <c:v>8</c:v>
                </c:pt>
                <c:pt idx="470">
                  <c:v>8</c:v>
                </c:pt>
                <c:pt idx="471">
                  <c:v>8</c:v>
                </c:pt>
                <c:pt idx="472">
                  <c:v>8</c:v>
                </c:pt>
                <c:pt idx="473">
                  <c:v>8</c:v>
                </c:pt>
                <c:pt idx="474">
                  <c:v>8</c:v>
                </c:pt>
                <c:pt idx="475">
                  <c:v>8</c:v>
                </c:pt>
                <c:pt idx="476">
                  <c:v>8</c:v>
                </c:pt>
                <c:pt idx="477">
                  <c:v>8</c:v>
                </c:pt>
                <c:pt idx="478">
                  <c:v>8</c:v>
                </c:pt>
                <c:pt idx="479">
                  <c:v>8</c:v>
                </c:pt>
                <c:pt idx="480">
                  <c:v>8</c:v>
                </c:pt>
                <c:pt idx="481">
                  <c:v>8</c:v>
                </c:pt>
                <c:pt idx="482">
                  <c:v>8</c:v>
                </c:pt>
                <c:pt idx="483">
                  <c:v>8</c:v>
                </c:pt>
                <c:pt idx="484">
                  <c:v>8</c:v>
                </c:pt>
                <c:pt idx="485">
                  <c:v>8</c:v>
                </c:pt>
                <c:pt idx="486">
                  <c:v>8</c:v>
                </c:pt>
                <c:pt idx="487">
                  <c:v>8</c:v>
                </c:pt>
                <c:pt idx="488">
                  <c:v>8</c:v>
                </c:pt>
                <c:pt idx="489">
                  <c:v>8</c:v>
                </c:pt>
                <c:pt idx="490">
                  <c:v>8</c:v>
                </c:pt>
                <c:pt idx="491">
                  <c:v>8</c:v>
                </c:pt>
                <c:pt idx="492">
                  <c:v>8</c:v>
                </c:pt>
                <c:pt idx="493">
                  <c:v>8</c:v>
                </c:pt>
                <c:pt idx="494">
                  <c:v>8</c:v>
                </c:pt>
                <c:pt idx="495">
                  <c:v>8</c:v>
                </c:pt>
                <c:pt idx="496">
                  <c:v>8</c:v>
                </c:pt>
                <c:pt idx="497">
                  <c:v>8</c:v>
                </c:pt>
                <c:pt idx="498">
                  <c:v>8</c:v>
                </c:pt>
                <c:pt idx="499">
                  <c:v>8</c:v>
                </c:pt>
                <c:pt idx="500">
                  <c:v>8</c:v>
                </c:pt>
                <c:pt idx="501">
                  <c:v>8</c:v>
                </c:pt>
                <c:pt idx="502">
                  <c:v>8</c:v>
                </c:pt>
                <c:pt idx="503">
                  <c:v>8</c:v>
                </c:pt>
                <c:pt idx="504">
                  <c:v>8</c:v>
                </c:pt>
                <c:pt idx="505">
                  <c:v>8</c:v>
                </c:pt>
                <c:pt idx="506">
                  <c:v>8</c:v>
                </c:pt>
                <c:pt idx="507">
                  <c:v>8</c:v>
                </c:pt>
                <c:pt idx="508">
                  <c:v>8</c:v>
                </c:pt>
                <c:pt idx="509">
                  <c:v>8</c:v>
                </c:pt>
                <c:pt idx="510">
                  <c:v>8</c:v>
                </c:pt>
                <c:pt idx="511">
                  <c:v>8</c:v>
                </c:pt>
                <c:pt idx="512">
                  <c:v>8</c:v>
                </c:pt>
                <c:pt idx="513">
                  <c:v>8</c:v>
                </c:pt>
                <c:pt idx="514">
                  <c:v>8</c:v>
                </c:pt>
                <c:pt idx="515">
                  <c:v>8</c:v>
                </c:pt>
                <c:pt idx="516">
                  <c:v>8</c:v>
                </c:pt>
                <c:pt idx="517">
                  <c:v>8</c:v>
                </c:pt>
                <c:pt idx="518">
                  <c:v>8</c:v>
                </c:pt>
                <c:pt idx="519">
                  <c:v>8</c:v>
                </c:pt>
                <c:pt idx="520">
                  <c:v>8</c:v>
                </c:pt>
                <c:pt idx="521">
                  <c:v>8</c:v>
                </c:pt>
                <c:pt idx="522">
                  <c:v>8</c:v>
                </c:pt>
                <c:pt idx="523">
                  <c:v>8</c:v>
                </c:pt>
                <c:pt idx="524">
                  <c:v>8</c:v>
                </c:pt>
                <c:pt idx="525">
                  <c:v>8</c:v>
                </c:pt>
                <c:pt idx="526">
                  <c:v>8</c:v>
                </c:pt>
                <c:pt idx="527">
                  <c:v>8</c:v>
                </c:pt>
                <c:pt idx="528">
                  <c:v>8</c:v>
                </c:pt>
                <c:pt idx="529">
                  <c:v>8</c:v>
                </c:pt>
                <c:pt idx="530">
                  <c:v>8</c:v>
                </c:pt>
                <c:pt idx="531">
                  <c:v>8</c:v>
                </c:pt>
                <c:pt idx="532">
                  <c:v>8</c:v>
                </c:pt>
                <c:pt idx="533">
                  <c:v>8</c:v>
                </c:pt>
                <c:pt idx="534">
                  <c:v>8</c:v>
                </c:pt>
                <c:pt idx="535">
                  <c:v>8</c:v>
                </c:pt>
                <c:pt idx="536">
                  <c:v>8</c:v>
                </c:pt>
                <c:pt idx="537">
                  <c:v>8</c:v>
                </c:pt>
                <c:pt idx="538">
                  <c:v>8</c:v>
                </c:pt>
                <c:pt idx="539">
                  <c:v>8</c:v>
                </c:pt>
                <c:pt idx="540">
                  <c:v>8</c:v>
                </c:pt>
                <c:pt idx="541">
                  <c:v>8</c:v>
                </c:pt>
                <c:pt idx="542">
                  <c:v>8</c:v>
                </c:pt>
                <c:pt idx="543">
                  <c:v>8</c:v>
                </c:pt>
                <c:pt idx="544">
                  <c:v>8</c:v>
                </c:pt>
                <c:pt idx="545">
                  <c:v>8</c:v>
                </c:pt>
                <c:pt idx="546">
                  <c:v>8</c:v>
                </c:pt>
                <c:pt idx="547">
                  <c:v>8</c:v>
                </c:pt>
                <c:pt idx="548">
                  <c:v>8</c:v>
                </c:pt>
                <c:pt idx="549">
                  <c:v>8</c:v>
                </c:pt>
                <c:pt idx="550">
                  <c:v>8</c:v>
                </c:pt>
                <c:pt idx="551">
                  <c:v>8</c:v>
                </c:pt>
                <c:pt idx="552">
                  <c:v>8</c:v>
                </c:pt>
                <c:pt idx="553">
                  <c:v>8</c:v>
                </c:pt>
                <c:pt idx="554">
                  <c:v>8</c:v>
                </c:pt>
                <c:pt idx="555">
                  <c:v>8</c:v>
                </c:pt>
                <c:pt idx="556">
                  <c:v>8</c:v>
                </c:pt>
                <c:pt idx="557">
                  <c:v>8</c:v>
                </c:pt>
                <c:pt idx="558">
                  <c:v>8</c:v>
                </c:pt>
                <c:pt idx="559">
                  <c:v>8</c:v>
                </c:pt>
                <c:pt idx="560">
                  <c:v>8</c:v>
                </c:pt>
                <c:pt idx="561">
                  <c:v>8</c:v>
                </c:pt>
                <c:pt idx="562">
                  <c:v>8</c:v>
                </c:pt>
                <c:pt idx="563">
                  <c:v>8</c:v>
                </c:pt>
                <c:pt idx="564">
                  <c:v>8</c:v>
                </c:pt>
                <c:pt idx="565">
                  <c:v>8</c:v>
                </c:pt>
                <c:pt idx="566">
                  <c:v>8</c:v>
                </c:pt>
                <c:pt idx="567">
                  <c:v>8</c:v>
                </c:pt>
                <c:pt idx="568">
                  <c:v>8</c:v>
                </c:pt>
                <c:pt idx="569">
                  <c:v>8</c:v>
                </c:pt>
                <c:pt idx="570">
                  <c:v>8</c:v>
                </c:pt>
                <c:pt idx="571">
                  <c:v>8</c:v>
                </c:pt>
                <c:pt idx="572">
                  <c:v>8</c:v>
                </c:pt>
                <c:pt idx="573">
                  <c:v>8</c:v>
                </c:pt>
                <c:pt idx="574">
                  <c:v>8</c:v>
                </c:pt>
                <c:pt idx="575">
                  <c:v>8</c:v>
                </c:pt>
                <c:pt idx="576">
                  <c:v>8</c:v>
                </c:pt>
                <c:pt idx="577">
                  <c:v>8</c:v>
                </c:pt>
                <c:pt idx="578">
                  <c:v>8</c:v>
                </c:pt>
                <c:pt idx="579">
                  <c:v>8</c:v>
                </c:pt>
                <c:pt idx="580">
                  <c:v>8</c:v>
                </c:pt>
                <c:pt idx="581">
                  <c:v>8</c:v>
                </c:pt>
                <c:pt idx="582">
                  <c:v>8</c:v>
                </c:pt>
                <c:pt idx="583">
                  <c:v>8</c:v>
                </c:pt>
                <c:pt idx="584">
                  <c:v>8</c:v>
                </c:pt>
                <c:pt idx="585">
                  <c:v>8</c:v>
                </c:pt>
                <c:pt idx="586">
                  <c:v>8</c:v>
                </c:pt>
                <c:pt idx="587">
                  <c:v>8</c:v>
                </c:pt>
                <c:pt idx="588">
                  <c:v>8</c:v>
                </c:pt>
                <c:pt idx="589">
                  <c:v>8</c:v>
                </c:pt>
                <c:pt idx="590">
                  <c:v>8</c:v>
                </c:pt>
                <c:pt idx="591">
                  <c:v>8</c:v>
                </c:pt>
                <c:pt idx="592">
                  <c:v>8</c:v>
                </c:pt>
                <c:pt idx="593">
                  <c:v>8</c:v>
                </c:pt>
                <c:pt idx="594">
                  <c:v>8</c:v>
                </c:pt>
                <c:pt idx="595">
                  <c:v>8</c:v>
                </c:pt>
                <c:pt idx="596">
                  <c:v>8</c:v>
                </c:pt>
                <c:pt idx="597">
                  <c:v>8</c:v>
                </c:pt>
                <c:pt idx="598">
                  <c:v>8</c:v>
                </c:pt>
                <c:pt idx="599">
                  <c:v>8</c:v>
                </c:pt>
                <c:pt idx="600">
                  <c:v>8</c:v>
                </c:pt>
                <c:pt idx="601">
                  <c:v>8</c:v>
                </c:pt>
                <c:pt idx="602">
                  <c:v>8</c:v>
                </c:pt>
                <c:pt idx="603">
                  <c:v>8</c:v>
                </c:pt>
                <c:pt idx="604">
                  <c:v>8</c:v>
                </c:pt>
                <c:pt idx="605">
                  <c:v>8</c:v>
                </c:pt>
                <c:pt idx="606">
                  <c:v>8</c:v>
                </c:pt>
                <c:pt idx="607">
                  <c:v>8</c:v>
                </c:pt>
                <c:pt idx="608">
                  <c:v>8</c:v>
                </c:pt>
                <c:pt idx="609">
                  <c:v>8</c:v>
                </c:pt>
                <c:pt idx="610">
                  <c:v>8</c:v>
                </c:pt>
                <c:pt idx="611">
                  <c:v>8</c:v>
                </c:pt>
                <c:pt idx="612">
                  <c:v>8</c:v>
                </c:pt>
                <c:pt idx="613">
                  <c:v>8</c:v>
                </c:pt>
                <c:pt idx="614">
                  <c:v>8</c:v>
                </c:pt>
                <c:pt idx="615">
                  <c:v>8</c:v>
                </c:pt>
                <c:pt idx="616">
                  <c:v>8</c:v>
                </c:pt>
                <c:pt idx="617">
                  <c:v>8</c:v>
                </c:pt>
                <c:pt idx="618">
                  <c:v>8</c:v>
                </c:pt>
                <c:pt idx="619">
                  <c:v>8</c:v>
                </c:pt>
                <c:pt idx="620">
                  <c:v>8</c:v>
                </c:pt>
                <c:pt idx="621">
                  <c:v>8</c:v>
                </c:pt>
                <c:pt idx="622">
                  <c:v>8</c:v>
                </c:pt>
                <c:pt idx="623">
                  <c:v>8</c:v>
                </c:pt>
                <c:pt idx="624">
                  <c:v>8</c:v>
                </c:pt>
                <c:pt idx="625">
                  <c:v>8</c:v>
                </c:pt>
                <c:pt idx="626">
                  <c:v>8</c:v>
                </c:pt>
                <c:pt idx="627">
                  <c:v>8</c:v>
                </c:pt>
                <c:pt idx="628">
                  <c:v>8</c:v>
                </c:pt>
                <c:pt idx="629">
                  <c:v>8</c:v>
                </c:pt>
                <c:pt idx="630">
                  <c:v>8</c:v>
                </c:pt>
                <c:pt idx="631">
                  <c:v>8</c:v>
                </c:pt>
                <c:pt idx="632">
                  <c:v>8</c:v>
                </c:pt>
                <c:pt idx="633">
                  <c:v>8</c:v>
                </c:pt>
                <c:pt idx="634">
                  <c:v>8</c:v>
                </c:pt>
                <c:pt idx="635">
                  <c:v>8</c:v>
                </c:pt>
                <c:pt idx="636">
                  <c:v>8</c:v>
                </c:pt>
                <c:pt idx="637">
                  <c:v>8</c:v>
                </c:pt>
                <c:pt idx="638">
                  <c:v>8</c:v>
                </c:pt>
                <c:pt idx="639">
                  <c:v>8</c:v>
                </c:pt>
                <c:pt idx="640">
                  <c:v>8</c:v>
                </c:pt>
                <c:pt idx="641">
                  <c:v>8</c:v>
                </c:pt>
                <c:pt idx="642">
                  <c:v>8</c:v>
                </c:pt>
                <c:pt idx="643">
                  <c:v>8</c:v>
                </c:pt>
                <c:pt idx="644">
                  <c:v>8</c:v>
                </c:pt>
                <c:pt idx="645">
                  <c:v>8</c:v>
                </c:pt>
                <c:pt idx="646">
                  <c:v>8</c:v>
                </c:pt>
                <c:pt idx="647">
                  <c:v>8</c:v>
                </c:pt>
                <c:pt idx="648">
                  <c:v>8</c:v>
                </c:pt>
                <c:pt idx="649">
                  <c:v>8</c:v>
                </c:pt>
                <c:pt idx="650">
                  <c:v>8</c:v>
                </c:pt>
                <c:pt idx="651">
                  <c:v>8</c:v>
                </c:pt>
                <c:pt idx="652">
                  <c:v>8</c:v>
                </c:pt>
                <c:pt idx="653">
                  <c:v>8</c:v>
                </c:pt>
                <c:pt idx="654">
                  <c:v>8</c:v>
                </c:pt>
                <c:pt idx="655">
                  <c:v>8</c:v>
                </c:pt>
                <c:pt idx="656">
                  <c:v>8</c:v>
                </c:pt>
                <c:pt idx="657">
                  <c:v>8</c:v>
                </c:pt>
                <c:pt idx="658">
                  <c:v>8</c:v>
                </c:pt>
                <c:pt idx="659">
                  <c:v>8</c:v>
                </c:pt>
                <c:pt idx="660">
                  <c:v>8</c:v>
                </c:pt>
                <c:pt idx="661">
                  <c:v>8</c:v>
                </c:pt>
                <c:pt idx="662">
                  <c:v>8</c:v>
                </c:pt>
                <c:pt idx="663">
                  <c:v>8</c:v>
                </c:pt>
                <c:pt idx="664">
                  <c:v>8</c:v>
                </c:pt>
                <c:pt idx="665">
                  <c:v>8</c:v>
                </c:pt>
                <c:pt idx="666">
                  <c:v>8</c:v>
                </c:pt>
                <c:pt idx="667">
                  <c:v>8</c:v>
                </c:pt>
                <c:pt idx="668">
                  <c:v>8</c:v>
                </c:pt>
                <c:pt idx="669">
                  <c:v>8</c:v>
                </c:pt>
                <c:pt idx="670">
                  <c:v>8</c:v>
                </c:pt>
                <c:pt idx="671">
                  <c:v>8</c:v>
                </c:pt>
                <c:pt idx="672">
                  <c:v>8</c:v>
                </c:pt>
                <c:pt idx="673">
                  <c:v>8</c:v>
                </c:pt>
                <c:pt idx="674">
                  <c:v>8</c:v>
                </c:pt>
                <c:pt idx="675">
                  <c:v>8</c:v>
                </c:pt>
                <c:pt idx="676">
                  <c:v>8</c:v>
                </c:pt>
                <c:pt idx="677">
                  <c:v>8</c:v>
                </c:pt>
                <c:pt idx="678">
                  <c:v>8</c:v>
                </c:pt>
                <c:pt idx="679">
                  <c:v>8</c:v>
                </c:pt>
                <c:pt idx="680">
                  <c:v>8</c:v>
                </c:pt>
                <c:pt idx="681">
                  <c:v>8</c:v>
                </c:pt>
                <c:pt idx="682">
                  <c:v>8</c:v>
                </c:pt>
                <c:pt idx="683">
                  <c:v>8</c:v>
                </c:pt>
                <c:pt idx="684">
                  <c:v>8</c:v>
                </c:pt>
                <c:pt idx="685">
                  <c:v>8</c:v>
                </c:pt>
                <c:pt idx="686">
                  <c:v>8</c:v>
                </c:pt>
                <c:pt idx="687">
                  <c:v>8</c:v>
                </c:pt>
                <c:pt idx="688">
                  <c:v>8</c:v>
                </c:pt>
                <c:pt idx="689">
                  <c:v>8</c:v>
                </c:pt>
                <c:pt idx="690">
                  <c:v>8</c:v>
                </c:pt>
                <c:pt idx="691">
                  <c:v>8</c:v>
                </c:pt>
                <c:pt idx="692">
                  <c:v>8</c:v>
                </c:pt>
                <c:pt idx="693">
                  <c:v>8</c:v>
                </c:pt>
                <c:pt idx="694">
                  <c:v>8</c:v>
                </c:pt>
                <c:pt idx="695">
                  <c:v>8</c:v>
                </c:pt>
                <c:pt idx="696">
                  <c:v>8</c:v>
                </c:pt>
                <c:pt idx="697">
                  <c:v>8</c:v>
                </c:pt>
                <c:pt idx="698">
                  <c:v>8</c:v>
                </c:pt>
                <c:pt idx="699">
                  <c:v>8</c:v>
                </c:pt>
                <c:pt idx="700">
                  <c:v>8</c:v>
                </c:pt>
                <c:pt idx="701">
                  <c:v>8</c:v>
                </c:pt>
                <c:pt idx="702">
                  <c:v>8</c:v>
                </c:pt>
                <c:pt idx="703">
                  <c:v>8</c:v>
                </c:pt>
                <c:pt idx="704">
                  <c:v>8</c:v>
                </c:pt>
                <c:pt idx="705">
                  <c:v>8</c:v>
                </c:pt>
                <c:pt idx="706">
                  <c:v>8</c:v>
                </c:pt>
                <c:pt idx="707">
                  <c:v>8</c:v>
                </c:pt>
                <c:pt idx="708">
                  <c:v>8</c:v>
                </c:pt>
                <c:pt idx="709">
                  <c:v>8</c:v>
                </c:pt>
                <c:pt idx="710">
                  <c:v>8</c:v>
                </c:pt>
                <c:pt idx="711">
                  <c:v>8</c:v>
                </c:pt>
                <c:pt idx="712">
                  <c:v>8</c:v>
                </c:pt>
                <c:pt idx="713">
                  <c:v>8</c:v>
                </c:pt>
                <c:pt idx="714">
                  <c:v>8</c:v>
                </c:pt>
                <c:pt idx="715">
                  <c:v>8</c:v>
                </c:pt>
                <c:pt idx="716">
                  <c:v>8</c:v>
                </c:pt>
                <c:pt idx="717">
                  <c:v>8</c:v>
                </c:pt>
                <c:pt idx="718">
                  <c:v>8</c:v>
                </c:pt>
                <c:pt idx="719">
                  <c:v>8</c:v>
                </c:pt>
                <c:pt idx="720">
                  <c:v>8</c:v>
                </c:pt>
                <c:pt idx="721">
                  <c:v>8</c:v>
                </c:pt>
                <c:pt idx="722">
                  <c:v>8</c:v>
                </c:pt>
                <c:pt idx="723">
                  <c:v>8</c:v>
                </c:pt>
                <c:pt idx="724">
                  <c:v>8</c:v>
                </c:pt>
                <c:pt idx="725">
                  <c:v>8</c:v>
                </c:pt>
                <c:pt idx="726">
                  <c:v>8</c:v>
                </c:pt>
                <c:pt idx="727">
                  <c:v>8</c:v>
                </c:pt>
                <c:pt idx="728">
                  <c:v>8</c:v>
                </c:pt>
                <c:pt idx="729">
                  <c:v>8</c:v>
                </c:pt>
                <c:pt idx="730">
                  <c:v>8</c:v>
                </c:pt>
                <c:pt idx="731">
                  <c:v>8</c:v>
                </c:pt>
                <c:pt idx="732">
                  <c:v>8</c:v>
                </c:pt>
                <c:pt idx="733">
                  <c:v>8</c:v>
                </c:pt>
                <c:pt idx="734">
                  <c:v>8</c:v>
                </c:pt>
                <c:pt idx="735">
                  <c:v>8</c:v>
                </c:pt>
                <c:pt idx="736">
                  <c:v>8</c:v>
                </c:pt>
                <c:pt idx="737">
                  <c:v>8</c:v>
                </c:pt>
                <c:pt idx="738">
                  <c:v>8</c:v>
                </c:pt>
                <c:pt idx="739">
                  <c:v>8</c:v>
                </c:pt>
                <c:pt idx="740">
                  <c:v>8</c:v>
                </c:pt>
                <c:pt idx="741">
                  <c:v>8</c:v>
                </c:pt>
                <c:pt idx="742">
                  <c:v>8</c:v>
                </c:pt>
                <c:pt idx="743">
                  <c:v>8</c:v>
                </c:pt>
                <c:pt idx="744">
                  <c:v>8</c:v>
                </c:pt>
                <c:pt idx="745">
                  <c:v>8</c:v>
                </c:pt>
                <c:pt idx="746">
                  <c:v>8</c:v>
                </c:pt>
                <c:pt idx="747">
                  <c:v>8</c:v>
                </c:pt>
                <c:pt idx="748">
                  <c:v>8</c:v>
                </c:pt>
                <c:pt idx="749">
                  <c:v>8</c:v>
                </c:pt>
                <c:pt idx="750">
                  <c:v>8</c:v>
                </c:pt>
                <c:pt idx="751">
                  <c:v>8</c:v>
                </c:pt>
                <c:pt idx="752">
                  <c:v>8</c:v>
                </c:pt>
                <c:pt idx="753">
                  <c:v>8</c:v>
                </c:pt>
                <c:pt idx="754">
                  <c:v>8</c:v>
                </c:pt>
                <c:pt idx="755">
                  <c:v>8</c:v>
                </c:pt>
                <c:pt idx="756">
                  <c:v>8</c:v>
                </c:pt>
                <c:pt idx="757">
                  <c:v>8</c:v>
                </c:pt>
                <c:pt idx="758">
                  <c:v>8</c:v>
                </c:pt>
                <c:pt idx="759">
                  <c:v>8</c:v>
                </c:pt>
                <c:pt idx="760">
                  <c:v>8</c:v>
                </c:pt>
                <c:pt idx="761">
                  <c:v>8</c:v>
                </c:pt>
                <c:pt idx="762">
                  <c:v>8</c:v>
                </c:pt>
                <c:pt idx="763">
                  <c:v>8</c:v>
                </c:pt>
                <c:pt idx="764">
                  <c:v>8</c:v>
                </c:pt>
                <c:pt idx="765">
                  <c:v>8</c:v>
                </c:pt>
                <c:pt idx="766">
                  <c:v>8</c:v>
                </c:pt>
                <c:pt idx="767">
                  <c:v>8</c:v>
                </c:pt>
                <c:pt idx="768">
                  <c:v>8</c:v>
                </c:pt>
                <c:pt idx="769">
                  <c:v>8</c:v>
                </c:pt>
                <c:pt idx="770">
                  <c:v>8</c:v>
                </c:pt>
                <c:pt idx="771">
                  <c:v>8</c:v>
                </c:pt>
                <c:pt idx="772">
                  <c:v>8</c:v>
                </c:pt>
                <c:pt idx="773">
                  <c:v>8</c:v>
                </c:pt>
                <c:pt idx="774">
                  <c:v>8</c:v>
                </c:pt>
                <c:pt idx="775">
                  <c:v>8</c:v>
                </c:pt>
                <c:pt idx="776">
                  <c:v>8</c:v>
                </c:pt>
                <c:pt idx="777">
                  <c:v>8</c:v>
                </c:pt>
                <c:pt idx="778">
                  <c:v>8</c:v>
                </c:pt>
                <c:pt idx="779">
                  <c:v>8</c:v>
                </c:pt>
                <c:pt idx="780">
                  <c:v>8</c:v>
                </c:pt>
                <c:pt idx="781">
                  <c:v>8</c:v>
                </c:pt>
                <c:pt idx="782">
                  <c:v>8</c:v>
                </c:pt>
                <c:pt idx="783">
                  <c:v>8</c:v>
                </c:pt>
                <c:pt idx="784">
                  <c:v>8</c:v>
                </c:pt>
                <c:pt idx="785">
                  <c:v>8</c:v>
                </c:pt>
                <c:pt idx="786">
                  <c:v>8</c:v>
                </c:pt>
                <c:pt idx="787">
                  <c:v>8</c:v>
                </c:pt>
                <c:pt idx="788">
                  <c:v>8</c:v>
                </c:pt>
                <c:pt idx="789">
                  <c:v>8</c:v>
                </c:pt>
                <c:pt idx="790">
                  <c:v>8</c:v>
                </c:pt>
                <c:pt idx="791">
                  <c:v>8</c:v>
                </c:pt>
                <c:pt idx="792">
                  <c:v>8</c:v>
                </c:pt>
                <c:pt idx="793">
                  <c:v>8</c:v>
                </c:pt>
                <c:pt idx="794">
                  <c:v>8</c:v>
                </c:pt>
                <c:pt idx="795">
                  <c:v>8</c:v>
                </c:pt>
                <c:pt idx="796">
                  <c:v>8</c:v>
                </c:pt>
                <c:pt idx="797">
                  <c:v>8</c:v>
                </c:pt>
                <c:pt idx="798">
                  <c:v>8</c:v>
                </c:pt>
                <c:pt idx="799">
                  <c:v>8</c:v>
                </c:pt>
                <c:pt idx="800">
                  <c:v>8</c:v>
                </c:pt>
                <c:pt idx="801">
                  <c:v>8</c:v>
                </c:pt>
                <c:pt idx="802">
                  <c:v>8</c:v>
                </c:pt>
                <c:pt idx="803">
                  <c:v>8</c:v>
                </c:pt>
                <c:pt idx="804">
                  <c:v>8</c:v>
                </c:pt>
                <c:pt idx="805">
                  <c:v>8</c:v>
                </c:pt>
                <c:pt idx="806">
                  <c:v>8</c:v>
                </c:pt>
                <c:pt idx="807">
                  <c:v>8</c:v>
                </c:pt>
                <c:pt idx="808">
                  <c:v>8</c:v>
                </c:pt>
                <c:pt idx="809">
                  <c:v>8</c:v>
                </c:pt>
                <c:pt idx="810">
                  <c:v>8</c:v>
                </c:pt>
                <c:pt idx="811">
                  <c:v>8</c:v>
                </c:pt>
                <c:pt idx="812">
                  <c:v>8</c:v>
                </c:pt>
                <c:pt idx="813">
                  <c:v>8</c:v>
                </c:pt>
                <c:pt idx="814">
                  <c:v>8</c:v>
                </c:pt>
                <c:pt idx="815">
                  <c:v>8</c:v>
                </c:pt>
                <c:pt idx="816">
                  <c:v>9</c:v>
                </c:pt>
                <c:pt idx="817">
                  <c:v>9</c:v>
                </c:pt>
                <c:pt idx="818">
                  <c:v>9</c:v>
                </c:pt>
                <c:pt idx="819">
                  <c:v>9</c:v>
                </c:pt>
                <c:pt idx="820">
                  <c:v>9</c:v>
                </c:pt>
                <c:pt idx="821">
                  <c:v>9</c:v>
                </c:pt>
                <c:pt idx="822">
                  <c:v>9</c:v>
                </c:pt>
                <c:pt idx="823">
                  <c:v>9</c:v>
                </c:pt>
                <c:pt idx="824">
                  <c:v>9</c:v>
                </c:pt>
                <c:pt idx="825">
                  <c:v>9</c:v>
                </c:pt>
                <c:pt idx="826">
                  <c:v>9</c:v>
                </c:pt>
                <c:pt idx="827">
                  <c:v>9</c:v>
                </c:pt>
                <c:pt idx="828">
                  <c:v>9</c:v>
                </c:pt>
                <c:pt idx="829">
                  <c:v>9</c:v>
                </c:pt>
                <c:pt idx="830">
                  <c:v>9</c:v>
                </c:pt>
                <c:pt idx="831">
                  <c:v>9</c:v>
                </c:pt>
                <c:pt idx="832">
                  <c:v>9</c:v>
                </c:pt>
                <c:pt idx="833">
                  <c:v>9</c:v>
                </c:pt>
                <c:pt idx="834">
                  <c:v>9</c:v>
                </c:pt>
                <c:pt idx="835">
                  <c:v>9</c:v>
                </c:pt>
                <c:pt idx="836">
                  <c:v>9</c:v>
                </c:pt>
                <c:pt idx="837">
                  <c:v>9</c:v>
                </c:pt>
                <c:pt idx="838">
                  <c:v>9</c:v>
                </c:pt>
                <c:pt idx="839">
                  <c:v>9</c:v>
                </c:pt>
                <c:pt idx="840">
                  <c:v>9</c:v>
                </c:pt>
                <c:pt idx="841">
                  <c:v>9</c:v>
                </c:pt>
                <c:pt idx="842">
                  <c:v>9</c:v>
                </c:pt>
                <c:pt idx="843">
                  <c:v>9</c:v>
                </c:pt>
                <c:pt idx="844">
                  <c:v>9</c:v>
                </c:pt>
                <c:pt idx="845">
                  <c:v>9</c:v>
                </c:pt>
                <c:pt idx="846">
                  <c:v>9</c:v>
                </c:pt>
                <c:pt idx="847">
                  <c:v>9</c:v>
                </c:pt>
                <c:pt idx="848">
                  <c:v>9</c:v>
                </c:pt>
                <c:pt idx="849">
                  <c:v>9</c:v>
                </c:pt>
                <c:pt idx="850">
                  <c:v>9</c:v>
                </c:pt>
                <c:pt idx="851">
                  <c:v>9</c:v>
                </c:pt>
                <c:pt idx="852">
                  <c:v>9</c:v>
                </c:pt>
                <c:pt idx="853">
                  <c:v>9</c:v>
                </c:pt>
                <c:pt idx="854">
                  <c:v>9</c:v>
                </c:pt>
                <c:pt idx="855">
                  <c:v>9</c:v>
                </c:pt>
                <c:pt idx="856">
                  <c:v>9</c:v>
                </c:pt>
                <c:pt idx="857">
                  <c:v>9</c:v>
                </c:pt>
                <c:pt idx="858">
                  <c:v>9</c:v>
                </c:pt>
                <c:pt idx="859">
                  <c:v>9</c:v>
                </c:pt>
                <c:pt idx="860">
                  <c:v>9</c:v>
                </c:pt>
                <c:pt idx="861">
                  <c:v>9</c:v>
                </c:pt>
                <c:pt idx="862">
                  <c:v>9</c:v>
                </c:pt>
                <c:pt idx="863">
                  <c:v>9</c:v>
                </c:pt>
                <c:pt idx="864">
                  <c:v>9</c:v>
                </c:pt>
                <c:pt idx="865">
                  <c:v>9</c:v>
                </c:pt>
                <c:pt idx="866">
                  <c:v>9</c:v>
                </c:pt>
                <c:pt idx="867">
                  <c:v>9</c:v>
                </c:pt>
                <c:pt idx="868">
                  <c:v>9</c:v>
                </c:pt>
                <c:pt idx="869">
                  <c:v>9</c:v>
                </c:pt>
                <c:pt idx="870">
                  <c:v>9</c:v>
                </c:pt>
                <c:pt idx="871">
                  <c:v>9</c:v>
                </c:pt>
                <c:pt idx="872">
                  <c:v>9</c:v>
                </c:pt>
                <c:pt idx="873">
                  <c:v>9</c:v>
                </c:pt>
                <c:pt idx="874">
                  <c:v>9</c:v>
                </c:pt>
                <c:pt idx="875">
                  <c:v>9</c:v>
                </c:pt>
                <c:pt idx="876">
                  <c:v>9</c:v>
                </c:pt>
                <c:pt idx="877">
                  <c:v>9</c:v>
                </c:pt>
                <c:pt idx="878">
                  <c:v>9</c:v>
                </c:pt>
                <c:pt idx="879">
                  <c:v>9</c:v>
                </c:pt>
                <c:pt idx="880">
                  <c:v>9</c:v>
                </c:pt>
                <c:pt idx="881">
                  <c:v>9</c:v>
                </c:pt>
                <c:pt idx="882">
                  <c:v>9</c:v>
                </c:pt>
                <c:pt idx="883">
                  <c:v>9</c:v>
                </c:pt>
                <c:pt idx="884">
                  <c:v>9</c:v>
                </c:pt>
                <c:pt idx="885">
                  <c:v>9</c:v>
                </c:pt>
                <c:pt idx="886">
                  <c:v>9</c:v>
                </c:pt>
                <c:pt idx="887">
                  <c:v>9</c:v>
                </c:pt>
                <c:pt idx="888">
                  <c:v>9</c:v>
                </c:pt>
                <c:pt idx="889">
                  <c:v>9</c:v>
                </c:pt>
                <c:pt idx="890">
                  <c:v>9</c:v>
                </c:pt>
                <c:pt idx="891">
                  <c:v>9</c:v>
                </c:pt>
                <c:pt idx="892">
                  <c:v>9</c:v>
                </c:pt>
                <c:pt idx="893">
                  <c:v>9</c:v>
                </c:pt>
                <c:pt idx="894">
                  <c:v>9</c:v>
                </c:pt>
                <c:pt idx="895">
                  <c:v>9</c:v>
                </c:pt>
                <c:pt idx="896">
                  <c:v>9</c:v>
                </c:pt>
                <c:pt idx="897">
                  <c:v>9</c:v>
                </c:pt>
                <c:pt idx="898">
                  <c:v>9</c:v>
                </c:pt>
                <c:pt idx="899">
                  <c:v>9</c:v>
                </c:pt>
                <c:pt idx="900">
                  <c:v>9</c:v>
                </c:pt>
                <c:pt idx="901">
                  <c:v>9</c:v>
                </c:pt>
                <c:pt idx="902">
                  <c:v>9</c:v>
                </c:pt>
                <c:pt idx="903">
                  <c:v>9</c:v>
                </c:pt>
                <c:pt idx="904">
                  <c:v>9</c:v>
                </c:pt>
                <c:pt idx="905">
                  <c:v>9</c:v>
                </c:pt>
                <c:pt idx="906">
                  <c:v>9</c:v>
                </c:pt>
                <c:pt idx="907">
                  <c:v>9</c:v>
                </c:pt>
                <c:pt idx="908">
                  <c:v>9</c:v>
                </c:pt>
                <c:pt idx="909">
                  <c:v>9</c:v>
                </c:pt>
                <c:pt idx="910">
                  <c:v>9</c:v>
                </c:pt>
                <c:pt idx="911">
                  <c:v>9</c:v>
                </c:pt>
                <c:pt idx="912">
                  <c:v>9</c:v>
                </c:pt>
                <c:pt idx="913">
                  <c:v>9</c:v>
                </c:pt>
                <c:pt idx="914">
                  <c:v>9</c:v>
                </c:pt>
                <c:pt idx="915">
                  <c:v>9</c:v>
                </c:pt>
                <c:pt idx="916">
                  <c:v>9</c:v>
                </c:pt>
                <c:pt idx="917">
                  <c:v>9</c:v>
                </c:pt>
                <c:pt idx="918">
                  <c:v>9</c:v>
                </c:pt>
                <c:pt idx="919">
                  <c:v>9</c:v>
                </c:pt>
                <c:pt idx="920">
                  <c:v>9</c:v>
                </c:pt>
                <c:pt idx="921">
                  <c:v>9</c:v>
                </c:pt>
                <c:pt idx="922">
                  <c:v>9</c:v>
                </c:pt>
                <c:pt idx="923">
                  <c:v>9</c:v>
                </c:pt>
                <c:pt idx="924">
                  <c:v>9</c:v>
                </c:pt>
                <c:pt idx="925">
                  <c:v>9</c:v>
                </c:pt>
                <c:pt idx="926">
                  <c:v>9</c:v>
                </c:pt>
                <c:pt idx="927">
                  <c:v>9</c:v>
                </c:pt>
                <c:pt idx="928">
                  <c:v>9</c:v>
                </c:pt>
                <c:pt idx="929">
                  <c:v>9</c:v>
                </c:pt>
                <c:pt idx="930">
                  <c:v>9</c:v>
                </c:pt>
                <c:pt idx="931">
                  <c:v>9</c:v>
                </c:pt>
                <c:pt idx="932">
                  <c:v>9</c:v>
                </c:pt>
                <c:pt idx="933">
                  <c:v>9</c:v>
                </c:pt>
                <c:pt idx="934">
                  <c:v>9</c:v>
                </c:pt>
                <c:pt idx="935">
                  <c:v>9</c:v>
                </c:pt>
                <c:pt idx="936">
                  <c:v>9</c:v>
                </c:pt>
                <c:pt idx="937">
                  <c:v>9</c:v>
                </c:pt>
                <c:pt idx="938">
                  <c:v>9</c:v>
                </c:pt>
                <c:pt idx="939">
                  <c:v>9</c:v>
                </c:pt>
                <c:pt idx="940">
                  <c:v>9</c:v>
                </c:pt>
                <c:pt idx="941">
                  <c:v>9</c:v>
                </c:pt>
                <c:pt idx="942">
                  <c:v>9</c:v>
                </c:pt>
                <c:pt idx="943">
                  <c:v>9</c:v>
                </c:pt>
                <c:pt idx="944">
                  <c:v>9</c:v>
                </c:pt>
                <c:pt idx="945">
                  <c:v>9</c:v>
                </c:pt>
                <c:pt idx="946">
                  <c:v>9</c:v>
                </c:pt>
                <c:pt idx="947">
                  <c:v>9</c:v>
                </c:pt>
                <c:pt idx="948">
                  <c:v>9</c:v>
                </c:pt>
                <c:pt idx="949">
                  <c:v>9</c:v>
                </c:pt>
                <c:pt idx="950">
                  <c:v>9</c:v>
                </c:pt>
                <c:pt idx="951">
                  <c:v>9</c:v>
                </c:pt>
                <c:pt idx="952">
                  <c:v>9</c:v>
                </c:pt>
                <c:pt idx="953">
                  <c:v>9</c:v>
                </c:pt>
                <c:pt idx="954">
                  <c:v>9</c:v>
                </c:pt>
                <c:pt idx="955">
                  <c:v>9</c:v>
                </c:pt>
                <c:pt idx="956">
                  <c:v>9</c:v>
                </c:pt>
                <c:pt idx="957">
                  <c:v>9</c:v>
                </c:pt>
                <c:pt idx="958">
                  <c:v>9</c:v>
                </c:pt>
                <c:pt idx="959">
                  <c:v>9</c:v>
                </c:pt>
                <c:pt idx="960">
                  <c:v>9</c:v>
                </c:pt>
                <c:pt idx="961">
                  <c:v>9</c:v>
                </c:pt>
                <c:pt idx="962">
                  <c:v>9</c:v>
                </c:pt>
                <c:pt idx="963">
                  <c:v>9</c:v>
                </c:pt>
                <c:pt idx="964">
                  <c:v>9</c:v>
                </c:pt>
                <c:pt idx="965">
                  <c:v>9</c:v>
                </c:pt>
                <c:pt idx="966">
                  <c:v>9</c:v>
                </c:pt>
                <c:pt idx="967">
                  <c:v>9</c:v>
                </c:pt>
                <c:pt idx="968">
                  <c:v>9</c:v>
                </c:pt>
                <c:pt idx="969">
                  <c:v>9</c:v>
                </c:pt>
                <c:pt idx="970">
                  <c:v>9</c:v>
                </c:pt>
                <c:pt idx="971">
                  <c:v>9</c:v>
                </c:pt>
                <c:pt idx="972">
                  <c:v>9</c:v>
                </c:pt>
                <c:pt idx="973">
                  <c:v>9</c:v>
                </c:pt>
                <c:pt idx="974">
                  <c:v>9</c:v>
                </c:pt>
                <c:pt idx="975">
                  <c:v>9</c:v>
                </c:pt>
                <c:pt idx="976">
                  <c:v>9</c:v>
                </c:pt>
                <c:pt idx="977">
                  <c:v>9</c:v>
                </c:pt>
                <c:pt idx="978">
                  <c:v>9</c:v>
                </c:pt>
                <c:pt idx="979">
                  <c:v>9</c:v>
                </c:pt>
                <c:pt idx="980">
                  <c:v>9</c:v>
                </c:pt>
                <c:pt idx="981">
                  <c:v>9</c:v>
                </c:pt>
                <c:pt idx="982">
                  <c:v>9</c:v>
                </c:pt>
                <c:pt idx="983">
                  <c:v>9</c:v>
                </c:pt>
                <c:pt idx="984">
                  <c:v>9</c:v>
                </c:pt>
                <c:pt idx="985">
                  <c:v>9</c:v>
                </c:pt>
                <c:pt idx="986">
                  <c:v>9</c:v>
                </c:pt>
                <c:pt idx="987">
                  <c:v>9</c:v>
                </c:pt>
                <c:pt idx="988">
                  <c:v>9</c:v>
                </c:pt>
                <c:pt idx="989">
                  <c:v>9</c:v>
                </c:pt>
                <c:pt idx="990">
                  <c:v>9</c:v>
                </c:pt>
                <c:pt idx="991">
                  <c:v>9</c:v>
                </c:pt>
                <c:pt idx="992">
                  <c:v>9</c:v>
                </c:pt>
                <c:pt idx="993">
                  <c:v>9</c:v>
                </c:pt>
                <c:pt idx="994">
                  <c:v>9</c:v>
                </c:pt>
                <c:pt idx="995">
                  <c:v>9</c:v>
                </c:pt>
                <c:pt idx="996">
                  <c:v>9</c:v>
                </c:pt>
                <c:pt idx="997">
                  <c:v>9</c:v>
                </c:pt>
                <c:pt idx="998">
                  <c:v>9</c:v>
                </c:pt>
                <c:pt idx="999">
                  <c:v>9</c:v>
                </c:pt>
                <c:pt idx="1000">
                  <c:v>9</c:v>
                </c:pt>
                <c:pt idx="1001">
                  <c:v>9</c:v>
                </c:pt>
                <c:pt idx="1002">
                  <c:v>9</c:v>
                </c:pt>
                <c:pt idx="1003">
                  <c:v>9</c:v>
                </c:pt>
                <c:pt idx="1004">
                  <c:v>9</c:v>
                </c:pt>
                <c:pt idx="1005">
                  <c:v>9</c:v>
                </c:pt>
                <c:pt idx="1006">
                  <c:v>9</c:v>
                </c:pt>
                <c:pt idx="1007">
                  <c:v>9</c:v>
                </c:pt>
                <c:pt idx="1008">
                  <c:v>9</c:v>
                </c:pt>
                <c:pt idx="1009">
                  <c:v>9</c:v>
                </c:pt>
                <c:pt idx="1010">
                  <c:v>9</c:v>
                </c:pt>
                <c:pt idx="1011">
                  <c:v>9</c:v>
                </c:pt>
                <c:pt idx="1012">
                  <c:v>9</c:v>
                </c:pt>
                <c:pt idx="1013">
                  <c:v>9</c:v>
                </c:pt>
                <c:pt idx="1014">
                  <c:v>9</c:v>
                </c:pt>
                <c:pt idx="1015">
                  <c:v>9</c:v>
                </c:pt>
                <c:pt idx="1016">
                  <c:v>9</c:v>
                </c:pt>
                <c:pt idx="1017">
                  <c:v>9</c:v>
                </c:pt>
                <c:pt idx="1018">
                  <c:v>9</c:v>
                </c:pt>
                <c:pt idx="1019">
                  <c:v>9</c:v>
                </c:pt>
                <c:pt idx="1020">
                  <c:v>9</c:v>
                </c:pt>
                <c:pt idx="1021">
                  <c:v>9</c:v>
                </c:pt>
                <c:pt idx="1022">
                  <c:v>9</c:v>
                </c:pt>
                <c:pt idx="1023">
                  <c:v>9</c:v>
                </c:pt>
                <c:pt idx="1024">
                  <c:v>9</c:v>
                </c:pt>
                <c:pt idx="1025">
                  <c:v>9</c:v>
                </c:pt>
                <c:pt idx="1026">
                  <c:v>9</c:v>
                </c:pt>
                <c:pt idx="1027">
                  <c:v>9</c:v>
                </c:pt>
                <c:pt idx="1028">
                  <c:v>9</c:v>
                </c:pt>
                <c:pt idx="1029">
                  <c:v>9</c:v>
                </c:pt>
                <c:pt idx="1030">
                  <c:v>9</c:v>
                </c:pt>
                <c:pt idx="1031">
                  <c:v>9</c:v>
                </c:pt>
                <c:pt idx="1032">
                  <c:v>9</c:v>
                </c:pt>
                <c:pt idx="1033">
                  <c:v>9</c:v>
                </c:pt>
                <c:pt idx="1034">
                  <c:v>9</c:v>
                </c:pt>
                <c:pt idx="1035">
                  <c:v>9</c:v>
                </c:pt>
                <c:pt idx="1036">
                  <c:v>9</c:v>
                </c:pt>
                <c:pt idx="1037">
                  <c:v>9</c:v>
                </c:pt>
                <c:pt idx="1038">
                  <c:v>9</c:v>
                </c:pt>
                <c:pt idx="1039">
                  <c:v>9</c:v>
                </c:pt>
                <c:pt idx="1040">
                  <c:v>9</c:v>
                </c:pt>
                <c:pt idx="1041">
                  <c:v>9</c:v>
                </c:pt>
                <c:pt idx="1042">
                  <c:v>9</c:v>
                </c:pt>
                <c:pt idx="1043">
                  <c:v>9</c:v>
                </c:pt>
                <c:pt idx="1044">
                  <c:v>9</c:v>
                </c:pt>
                <c:pt idx="1045">
                  <c:v>9</c:v>
                </c:pt>
                <c:pt idx="1046">
                  <c:v>9</c:v>
                </c:pt>
                <c:pt idx="1047">
                  <c:v>9</c:v>
                </c:pt>
                <c:pt idx="1048">
                  <c:v>9</c:v>
                </c:pt>
                <c:pt idx="1049">
                  <c:v>9</c:v>
                </c:pt>
                <c:pt idx="1050">
                  <c:v>9</c:v>
                </c:pt>
                <c:pt idx="1051">
                  <c:v>9</c:v>
                </c:pt>
                <c:pt idx="1052">
                  <c:v>9</c:v>
                </c:pt>
                <c:pt idx="1053">
                  <c:v>9</c:v>
                </c:pt>
                <c:pt idx="1054">
                  <c:v>9</c:v>
                </c:pt>
                <c:pt idx="1055">
                  <c:v>9</c:v>
                </c:pt>
                <c:pt idx="1056">
                  <c:v>9</c:v>
                </c:pt>
                <c:pt idx="1057">
                  <c:v>9</c:v>
                </c:pt>
                <c:pt idx="1058">
                  <c:v>9</c:v>
                </c:pt>
                <c:pt idx="1059">
                  <c:v>9</c:v>
                </c:pt>
                <c:pt idx="1060">
                  <c:v>9</c:v>
                </c:pt>
                <c:pt idx="1061">
                  <c:v>9</c:v>
                </c:pt>
                <c:pt idx="1062">
                  <c:v>9</c:v>
                </c:pt>
                <c:pt idx="1063">
                  <c:v>9</c:v>
                </c:pt>
                <c:pt idx="1064">
                  <c:v>9</c:v>
                </c:pt>
                <c:pt idx="1065">
                  <c:v>9</c:v>
                </c:pt>
                <c:pt idx="1066">
                  <c:v>9</c:v>
                </c:pt>
                <c:pt idx="1067">
                  <c:v>9</c:v>
                </c:pt>
                <c:pt idx="1068">
                  <c:v>9</c:v>
                </c:pt>
                <c:pt idx="1069">
                  <c:v>9</c:v>
                </c:pt>
                <c:pt idx="1070">
                  <c:v>9</c:v>
                </c:pt>
                <c:pt idx="1071">
                  <c:v>9</c:v>
                </c:pt>
                <c:pt idx="1072">
                  <c:v>9</c:v>
                </c:pt>
                <c:pt idx="1073">
                  <c:v>9</c:v>
                </c:pt>
                <c:pt idx="1074">
                  <c:v>9</c:v>
                </c:pt>
                <c:pt idx="1075">
                  <c:v>9</c:v>
                </c:pt>
                <c:pt idx="1076">
                  <c:v>9</c:v>
                </c:pt>
                <c:pt idx="1077">
                  <c:v>9</c:v>
                </c:pt>
                <c:pt idx="1078">
                  <c:v>9</c:v>
                </c:pt>
                <c:pt idx="1079">
                  <c:v>9</c:v>
                </c:pt>
                <c:pt idx="1080">
                  <c:v>9</c:v>
                </c:pt>
                <c:pt idx="1081">
                  <c:v>9</c:v>
                </c:pt>
                <c:pt idx="1082">
                  <c:v>9</c:v>
                </c:pt>
                <c:pt idx="1083">
                  <c:v>9</c:v>
                </c:pt>
                <c:pt idx="1084">
                  <c:v>9</c:v>
                </c:pt>
                <c:pt idx="1085">
                  <c:v>9</c:v>
                </c:pt>
                <c:pt idx="1086">
                  <c:v>9</c:v>
                </c:pt>
                <c:pt idx="1087">
                  <c:v>9</c:v>
                </c:pt>
                <c:pt idx="1088">
                  <c:v>9</c:v>
                </c:pt>
                <c:pt idx="1089">
                  <c:v>9</c:v>
                </c:pt>
                <c:pt idx="1090">
                  <c:v>9</c:v>
                </c:pt>
                <c:pt idx="1091">
                  <c:v>9</c:v>
                </c:pt>
                <c:pt idx="1092">
                  <c:v>9</c:v>
                </c:pt>
                <c:pt idx="1093">
                  <c:v>9</c:v>
                </c:pt>
                <c:pt idx="1094">
                  <c:v>9</c:v>
                </c:pt>
                <c:pt idx="1095">
                  <c:v>9</c:v>
                </c:pt>
                <c:pt idx="1096">
                  <c:v>9</c:v>
                </c:pt>
                <c:pt idx="1097">
                  <c:v>9</c:v>
                </c:pt>
                <c:pt idx="1098">
                  <c:v>9</c:v>
                </c:pt>
                <c:pt idx="1099">
                  <c:v>9</c:v>
                </c:pt>
                <c:pt idx="1100">
                  <c:v>9</c:v>
                </c:pt>
                <c:pt idx="1101">
                  <c:v>9</c:v>
                </c:pt>
                <c:pt idx="1102">
                  <c:v>9</c:v>
                </c:pt>
                <c:pt idx="1103">
                  <c:v>9</c:v>
                </c:pt>
                <c:pt idx="1104">
                  <c:v>9</c:v>
                </c:pt>
                <c:pt idx="1105">
                  <c:v>9</c:v>
                </c:pt>
                <c:pt idx="1106">
                  <c:v>9</c:v>
                </c:pt>
                <c:pt idx="1107">
                  <c:v>9</c:v>
                </c:pt>
                <c:pt idx="1108">
                  <c:v>9</c:v>
                </c:pt>
                <c:pt idx="1109">
                  <c:v>9</c:v>
                </c:pt>
                <c:pt idx="1110">
                  <c:v>9</c:v>
                </c:pt>
                <c:pt idx="1111">
                  <c:v>9</c:v>
                </c:pt>
                <c:pt idx="1112">
                  <c:v>9</c:v>
                </c:pt>
                <c:pt idx="1113">
                  <c:v>9</c:v>
                </c:pt>
                <c:pt idx="1114">
                  <c:v>9</c:v>
                </c:pt>
                <c:pt idx="1115">
                  <c:v>9</c:v>
                </c:pt>
                <c:pt idx="1116">
                  <c:v>9</c:v>
                </c:pt>
                <c:pt idx="1117">
                  <c:v>9</c:v>
                </c:pt>
                <c:pt idx="1118">
                  <c:v>9</c:v>
                </c:pt>
                <c:pt idx="1119">
                  <c:v>9</c:v>
                </c:pt>
                <c:pt idx="1120">
                  <c:v>9</c:v>
                </c:pt>
                <c:pt idx="1121">
                  <c:v>9</c:v>
                </c:pt>
                <c:pt idx="1122">
                  <c:v>9</c:v>
                </c:pt>
                <c:pt idx="1123">
                  <c:v>9</c:v>
                </c:pt>
                <c:pt idx="1124">
                  <c:v>9</c:v>
                </c:pt>
                <c:pt idx="1125">
                  <c:v>9</c:v>
                </c:pt>
                <c:pt idx="1126">
                  <c:v>9</c:v>
                </c:pt>
                <c:pt idx="1127">
                  <c:v>9</c:v>
                </c:pt>
                <c:pt idx="1128">
                  <c:v>9</c:v>
                </c:pt>
                <c:pt idx="1129">
                  <c:v>9</c:v>
                </c:pt>
                <c:pt idx="1130">
                  <c:v>9</c:v>
                </c:pt>
                <c:pt idx="1131">
                  <c:v>9</c:v>
                </c:pt>
                <c:pt idx="1132">
                  <c:v>9</c:v>
                </c:pt>
                <c:pt idx="1133">
                  <c:v>9</c:v>
                </c:pt>
                <c:pt idx="1134">
                  <c:v>9</c:v>
                </c:pt>
                <c:pt idx="1135">
                  <c:v>9</c:v>
                </c:pt>
                <c:pt idx="1136">
                  <c:v>9</c:v>
                </c:pt>
                <c:pt idx="1137">
                  <c:v>9</c:v>
                </c:pt>
                <c:pt idx="1138">
                  <c:v>9</c:v>
                </c:pt>
                <c:pt idx="1139">
                  <c:v>9</c:v>
                </c:pt>
                <c:pt idx="1140">
                  <c:v>9</c:v>
                </c:pt>
                <c:pt idx="1141">
                  <c:v>9</c:v>
                </c:pt>
                <c:pt idx="1142">
                  <c:v>9</c:v>
                </c:pt>
                <c:pt idx="1143">
                  <c:v>9</c:v>
                </c:pt>
                <c:pt idx="1144">
                  <c:v>9</c:v>
                </c:pt>
                <c:pt idx="1145">
                  <c:v>9</c:v>
                </c:pt>
                <c:pt idx="1146">
                  <c:v>9</c:v>
                </c:pt>
                <c:pt idx="1147">
                  <c:v>9</c:v>
                </c:pt>
                <c:pt idx="1148">
                  <c:v>9</c:v>
                </c:pt>
                <c:pt idx="1149">
                  <c:v>9</c:v>
                </c:pt>
                <c:pt idx="1150">
                  <c:v>9</c:v>
                </c:pt>
                <c:pt idx="1151">
                  <c:v>9</c:v>
                </c:pt>
                <c:pt idx="1152">
                  <c:v>9</c:v>
                </c:pt>
                <c:pt idx="1153">
                  <c:v>9</c:v>
                </c:pt>
                <c:pt idx="1154">
                  <c:v>9</c:v>
                </c:pt>
                <c:pt idx="1155">
                  <c:v>9</c:v>
                </c:pt>
                <c:pt idx="1156">
                  <c:v>9</c:v>
                </c:pt>
                <c:pt idx="1157">
                  <c:v>9</c:v>
                </c:pt>
                <c:pt idx="1158">
                  <c:v>9</c:v>
                </c:pt>
                <c:pt idx="1159">
                  <c:v>9</c:v>
                </c:pt>
                <c:pt idx="1160">
                  <c:v>9</c:v>
                </c:pt>
                <c:pt idx="1161">
                  <c:v>9</c:v>
                </c:pt>
                <c:pt idx="1162">
                  <c:v>9</c:v>
                </c:pt>
                <c:pt idx="1163">
                  <c:v>9</c:v>
                </c:pt>
                <c:pt idx="1164">
                  <c:v>9</c:v>
                </c:pt>
                <c:pt idx="1165">
                  <c:v>9</c:v>
                </c:pt>
                <c:pt idx="1166">
                  <c:v>9</c:v>
                </c:pt>
                <c:pt idx="1167">
                  <c:v>9</c:v>
                </c:pt>
                <c:pt idx="1168">
                  <c:v>9</c:v>
                </c:pt>
                <c:pt idx="1169">
                  <c:v>9</c:v>
                </c:pt>
                <c:pt idx="1170">
                  <c:v>9</c:v>
                </c:pt>
                <c:pt idx="1171">
                  <c:v>9</c:v>
                </c:pt>
                <c:pt idx="1172">
                  <c:v>9</c:v>
                </c:pt>
                <c:pt idx="1173">
                  <c:v>9</c:v>
                </c:pt>
                <c:pt idx="1174">
                  <c:v>9</c:v>
                </c:pt>
                <c:pt idx="1175">
                  <c:v>9</c:v>
                </c:pt>
                <c:pt idx="1176">
                  <c:v>9</c:v>
                </c:pt>
                <c:pt idx="1177">
                  <c:v>9</c:v>
                </c:pt>
                <c:pt idx="1178">
                  <c:v>9</c:v>
                </c:pt>
                <c:pt idx="1179">
                  <c:v>9</c:v>
                </c:pt>
                <c:pt idx="1180">
                  <c:v>9</c:v>
                </c:pt>
                <c:pt idx="1181">
                  <c:v>9</c:v>
                </c:pt>
                <c:pt idx="1182">
                  <c:v>9</c:v>
                </c:pt>
                <c:pt idx="1183">
                  <c:v>9</c:v>
                </c:pt>
                <c:pt idx="1184">
                  <c:v>9</c:v>
                </c:pt>
                <c:pt idx="1185">
                  <c:v>9</c:v>
                </c:pt>
                <c:pt idx="1186">
                  <c:v>9</c:v>
                </c:pt>
                <c:pt idx="1187">
                  <c:v>9</c:v>
                </c:pt>
                <c:pt idx="1188">
                  <c:v>9</c:v>
                </c:pt>
                <c:pt idx="1189">
                  <c:v>9</c:v>
                </c:pt>
                <c:pt idx="1190">
                  <c:v>9</c:v>
                </c:pt>
                <c:pt idx="1191">
                  <c:v>9</c:v>
                </c:pt>
                <c:pt idx="1192">
                  <c:v>9</c:v>
                </c:pt>
                <c:pt idx="1193">
                  <c:v>9</c:v>
                </c:pt>
                <c:pt idx="1194">
                  <c:v>9</c:v>
                </c:pt>
                <c:pt idx="1195">
                  <c:v>9</c:v>
                </c:pt>
                <c:pt idx="1196">
                  <c:v>9</c:v>
                </c:pt>
                <c:pt idx="1197">
                  <c:v>9</c:v>
                </c:pt>
                <c:pt idx="1198">
                  <c:v>9</c:v>
                </c:pt>
                <c:pt idx="1199">
                  <c:v>9</c:v>
                </c:pt>
                <c:pt idx="1200">
                  <c:v>9</c:v>
                </c:pt>
                <c:pt idx="1201">
                  <c:v>9</c:v>
                </c:pt>
                <c:pt idx="1202">
                  <c:v>9</c:v>
                </c:pt>
                <c:pt idx="1203">
                  <c:v>9</c:v>
                </c:pt>
                <c:pt idx="1204">
                  <c:v>9</c:v>
                </c:pt>
                <c:pt idx="1205">
                  <c:v>9</c:v>
                </c:pt>
                <c:pt idx="1206">
                  <c:v>9</c:v>
                </c:pt>
                <c:pt idx="1207">
                  <c:v>9</c:v>
                </c:pt>
                <c:pt idx="1208">
                  <c:v>9</c:v>
                </c:pt>
                <c:pt idx="1209">
                  <c:v>9</c:v>
                </c:pt>
                <c:pt idx="1210">
                  <c:v>9</c:v>
                </c:pt>
                <c:pt idx="1211">
                  <c:v>9</c:v>
                </c:pt>
                <c:pt idx="1212">
                  <c:v>9</c:v>
                </c:pt>
                <c:pt idx="1213">
                  <c:v>9</c:v>
                </c:pt>
                <c:pt idx="1214">
                  <c:v>9</c:v>
                </c:pt>
                <c:pt idx="1215">
                  <c:v>9</c:v>
                </c:pt>
                <c:pt idx="1216">
                  <c:v>9</c:v>
                </c:pt>
                <c:pt idx="1217">
                  <c:v>9</c:v>
                </c:pt>
                <c:pt idx="1218">
                  <c:v>9</c:v>
                </c:pt>
                <c:pt idx="1219">
                  <c:v>9</c:v>
                </c:pt>
                <c:pt idx="1220">
                  <c:v>9</c:v>
                </c:pt>
                <c:pt idx="1221">
                  <c:v>9</c:v>
                </c:pt>
                <c:pt idx="1222">
                  <c:v>9</c:v>
                </c:pt>
                <c:pt idx="1223">
                  <c:v>9</c:v>
                </c:pt>
                <c:pt idx="1224">
                  <c:v>9</c:v>
                </c:pt>
                <c:pt idx="1225">
                  <c:v>9</c:v>
                </c:pt>
                <c:pt idx="1226">
                  <c:v>9</c:v>
                </c:pt>
                <c:pt idx="1227">
                  <c:v>9</c:v>
                </c:pt>
                <c:pt idx="1228">
                  <c:v>9</c:v>
                </c:pt>
                <c:pt idx="1229">
                  <c:v>9</c:v>
                </c:pt>
                <c:pt idx="1230">
                  <c:v>9</c:v>
                </c:pt>
                <c:pt idx="1231">
                  <c:v>9</c:v>
                </c:pt>
                <c:pt idx="1232">
                  <c:v>9</c:v>
                </c:pt>
                <c:pt idx="1233">
                  <c:v>9</c:v>
                </c:pt>
                <c:pt idx="1234">
                  <c:v>9</c:v>
                </c:pt>
                <c:pt idx="1235">
                  <c:v>9</c:v>
                </c:pt>
                <c:pt idx="1236">
                  <c:v>9</c:v>
                </c:pt>
                <c:pt idx="1237">
                  <c:v>9</c:v>
                </c:pt>
                <c:pt idx="1238">
                  <c:v>9</c:v>
                </c:pt>
                <c:pt idx="1239">
                  <c:v>9</c:v>
                </c:pt>
                <c:pt idx="1240">
                  <c:v>9</c:v>
                </c:pt>
                <c:pt idx="1241">
                  <c:v>9</c:v>
                </c:pt>
                <c:pt idx="1242">
                  <c:v>9</c:v>
                </c:pt>
                <c:pt idx="1243">
                  <c:v>9</c:v>
                </c:pt>
                <c:pt idx="1244">
                  <c:v>9</c:v>
                </c:pt>
                <c:pt idx="1245">
                  <c:v>9</c:v>
                </c:pt>
                <c:pt idx="1246">
                  <c:v>9</c:v>
                </c:pt>
                <c:pt idx="1247">
                  <c:v>9</c:v>
                </c:pt>
                <c:pt idx="1248">
                  <c:v>9</c:v>
                </c:pt>
                <c:pt idx="1249">
                  <c:v>9</c:v>
                </c:pt>
                <c:pt idx="1250">
                  <c:v>9</c:v>
                </c:pt>
                <c:pt idx="1251">
                  <c:v>9</c:v>
                </c:pt>
                <c:pt idx="1252">
                  <c:v>9</c:v>
                </c:pt>
                <c:pt idx="1253">
                  <c:v>9</c:v>
                </c:pt>
                <c:pt idx="1254">
                  <c:v>9</c:v>
                </c:pt>
                <c:pt idx="1255">
                  <c:v>9</c:v>
                </c:pt>
                <c:pt idx="1256">
                  <c:v>9</c:v>
                </c:pt>
                <c:pt idx="1257">
                  <c:v>9</c:v>
                </c:pt>
                <c:pt idx="1258">
                  <c:v>9</c:v>
                </c:pt>
                <c:pt idx="1259">
                  <c:v>9</c:v>
                </c:pt>
                <c:pt idx="1260">
                  <c:v>9</c:v>
                </c:pt>
                <c:pt idx="1261">
                  <c:v>9</c:v>
                </c:pt>
                <c:pt idx="1262">
                  <c:v>9</c:v>
                </c:pt>
                <c:pt idx="1263">
                  <c:v>9</c:v>
                </c:pt>
                <c:pt idx="1264">
                  <c:v>9</c:v>
                </c:pt>
                <c:pt idx="1265">
                  <c:v>9</c:v>
                </c:pt>
                <c:pt idx="1266">
                  <c:v>9</c:v>
                </c:pt>
                <c:pt idx="1267">
                  <c:v>9</c:v>
                </c:pt>
                <c:pt idx="1268">
                  <c:v>9</c:v>
                </c:pt>
                <c:pt idx="1269">
                  <c:v>9</c:v>
                </c:pt>
                <c:pt idx="1270">
                  <c:v>9</c:v>
                </c:pt>
                <c:pt idx="1271">
                  <c:v>9</c:v>
                </c:pt>
                <c:pt idx="1272">
                  <c:v>9</c:v>
                </c:pt>
                <c:pt idx="1273">
                  <c:v>9</c:v>
                </c:pt>
                <c:pt idx="1274">
                  <c:v>9</c:v>
                </c:pt>
                <c:pt idx="1275">
                  <c:v>9</c:v>
                </c:pt>
                <c:pt idx="1276">
                  <c:v>9</c:v>
                </c:pt>
                <c:pt idx="1277">
                  <c:v>9</c:v>
                </c:pt>
                <c:pt idx="1278">
                  <c:v>9</c:v>
                </c:pt>
                <c:pt idx="1279">
                  <c:v>9</c:v>
                </c:pt>
                <c:pt idx="1280">
                  <c:v>9</c:v>
                </c:pt>
                <c:pt idx="1281">
                  <c:v>9</c:v>
                </c:pt>
                <c:pt idx="1282">
                  <c:v>9</c:v>
                </c:pt>
                <c:pt idx="1283">
                  <c:v>9</c:v>
                </c:pt>
                <c:pt idx="1284">
                  <c:v>9</c:v>
                </c:pt>
                <c:pt idx="1285">
                  <c:v>9</c:v>
                </c:pt>
                <c:pt idx="1286">
                  <c:v>9</c:v>
                </c:pt>
                <c:pt idx="1287">
                  <c:v>9</c:v>
                </c:pt>
                <c:pt idx="1288">
                  <c:v>9</c:v>
                </c:pt>
                <c:pt idx="1289">
                  <c:v>9</c:v>
                </c:pt>
                <c:pt idx="1290">
                  <c:v>9</c:v>
                </c:pt>
                <c:pt idx="1291">
                  <c:v>9</c:v>
                </c:pt>
                <c:pt idx="1292">
                  <c:v>9</c:v>
                </c:pt>
                <c:pt idx="1293">
                  <c:v>9</c:v>
                </c:pt>
                <c:pt idx="1294">
                  <c:v>9</c:v>
                </c:pt>
                <c:pt idx="1295">
                  <c:v>9</c:v>
                </c:pt>
                <c:pt idx="1296">
                  <c:v>9</c:v>
                </c:pt>
                <c:pt idx="1297">
                  <c:v>9</c:v>
                </c:pt>
                <c:pt idx="1298">
                  <c:v>9</c:v>
                </c:pt>
                <c:pt idx="1299">
                  <c:v>9</c:v>
                </c:pt>
                <c:pt idx="1300">
                  <c:v>9</c:v>
                </c:pt>
                <c:pt idx="1301">
                  <c:v>9</c:v>
                </c:pt>
                <c:pt idx="1302">
                  <c:v>9</c:v>
                </c:pt>
                <c:pt idx="1303">
                  <c:v>9</c:v>
                </c:pt>
                <c:pt idx="1304">
                  <c:v>9</c:v>
                </c:pt>
                <c:pt idx="1305">
                  <c:v>9</c:v>
                </c:pt>
                <c:pt idx="1306">
                  <c:v>9</c:v>
                </c:pt>
                <c:pt idx="1307">
                  <c:v>9</c:v>
                </c:pt>
                <c:pt idx="1308">
                  <c:v>9</c:v>
                </c:pt>
                <c:pt idx="1309">
                  <c:v>9</c:v>
                </c:pt>
                <c:pt idx="1310">
                  <c:v>9</c:v>
                </c:pt>
                <c:pt idx="1311">
                  <c:v>9</c:v>
                </c:pt>
                <c:pt idx="1312">
                  <c:v>9</c:v>
                </c:pt>
                <c:pt idx="1313">
                  <c:v>9</c:v>
                </c:pt>
                <c:pt idx="1314">
                  <c:v>9</c:v>
                </c:pt>
                <c:pt idx="1315">
                  <c:v>9</c:v>
                </c:pt>
                <c:pt idx="1316">
                  <c:v>9</c:v>
                </c:pt>
                <c:pt idx="1317">
                  <c:v>9</c:v>
                </c:pt>
                <c:pt idx="1318">
                  <c:v>9</c:v>
                </c:pt>
                <c:pt idx="1319">
                  <c:v>9</c:v>
                </c:pt>
                <c:pt idx="1320">
                  <c:v>9</c:v>
                </c:pt>
                <c:pt idx="1321">
                  <c:v>9</c:v>
                </c:pt>
                <c:pt idx="1322">
                  <c:v>9</c:v>
                </c:pt>
                <c:pt idx="1323">
                  <c:v>9</c:v>
                </c:pt>
                <c:pt idx="1324">
                  <c:v>9</c:v>
                </c:pt>
                <c:pt idx="1325">
                  <c:v>9</c:v>
                </c:pt>
                <c:pt idx="1326">
                  <c:v>9</c:v>
                </c:pt>
                <c:pt idx="1327">
                  <c:v>9</c:v>
                </c:pt>
                <c:pt idx="1328">
                  <c:v>9</c:v>
                </c:pt>
                <c:pt idx="1329">
                  <c:v>9</c:v>
                </c:pt>
                <c:pt idx="1330">
                  <c:v>9</c:v>
                </c:pt>
                <c:pt idx="1331">
                  <c:v>9</c:v>
                </c:pt>
                <c:pt idx="1332">
                  <c:v>9</c:v>
                </c:pt>
                <c:pt idx="1333">
                  <c:v>9</c:v>
                </c:pt>
                <c:pt idx="1334">
                  <c:v>9</c:v>
                </c:pt>
                <c:pt idx="1335">
                  <c:v>9</c:v>
                </c:pt>
                <c:pt idx="1336">
                  <c:v>9</c:v>
                </c:pt>
                <c:pt idx="1337">
                  <c:v>9</c:v>
                </c:pt>
                <c:pt idx="1338">
                  <c:v>9</c:v>
                </c:pt>
                <c:pt idx="1339">
                  <c:v>9</c:v>
                </c:pt>
                <c:pt idx="1340">
                  <c:v>9</c:v>
                </c:pt>
                <c:pt idx="1341">
                  <c:v>9</c:v>
                </c:pt>
                <c:pt idx="1342">
                  <c:v>9</c:v>
                </c:pt>
                <c:pt idx="1343">
                  <c:v>9</c:v>
                </c:pt>
                <c:pt idx="1344">
                  <c:v>9</c:v>
                </c:pt>
                <c:pt idx="1345">
                  <c:v>9</c:v>
                </c:pt>
                <c:pt idx="1346">
                  <c:v>9</c:v>
                </c:pt>
                <c:pt idx="1347">
                  <c:v>9</c:v>
                </c:pt>
                <c:pt idx="1348">
                  <c:v>9</c:v>
                </c:pt>
                <c:pt idx="1349">
                  <c:v>9</c:v>
                </c:pt>
                <c:pt idx="1350">
                  <c:v>9</c:v>
                </c:pt>
                <c:pt idx="1351">
                  <c:v>9</c:v>
                </c:pt>
                <c:pt idx="1352">
                  <c:v>9</c:v>
                </c:pt>
                <c:pt idx="1353">
                  <c:v>9</c:v>
                </c:pt>
                <c:pt idx="1354">
                  <c:v>9</c:v>
                </c:pt>
                <c:pt idx="1355">
                  <c:v>9</c:v>
                </c:pt>
                <c:pt idx="1356">
                  <c:v>9</c:v>
                </c:pt>
                <c:pt idx="1357">
                  <c:v>9</c:v>
                </c:pt>
                <c:pt idx="1358">
                  <c:v>9</c:v>
                </c:pt>
                <c:pt idx="1359">
                  <c:v>9</c:v>
                </c:pt>
                <c:pt idx="1360">
                  <c:v>9</c:v>
                </c:pt>
                <c:pt idx="1361">
                  <c:v>9</c:v>
                </c:pt>
                <c:pt idx="1362">
                  <c:v>9</c:v>
                </c:pt>
                <c:pt idx="1363">
                  <c:v>9</c:v>
                </c:pt>
                <c:pt idx="1364">
                  <c:v>9</c:v>
                </c:pt>
                <c:pt idx="1365">
                  <c:v>9</c:v>
                </c:pt>
                <c:pt idx="1366">
                  <c:v>9</c:v>
                </c:pt>
                <c:pt idx="1367">
                  <c:v>9</c:v>
                </c:pt>
                <c:pt idx="1368">
                  <c:v>9</c:v>
                </c:pt>
                <c:pt idx="1369">
                  <c:v>9</c:v>
                </c:pt>
                <c:pt idx="1370">
                  <c:v>9</c:v>
                </c:pt>
                <c:pt idx="1371">
                  <c:v>9</c:v>
                </c:pt>
                <c:pt idx="1372">
                  <c:v>9</c:v>
                </c:pt>
                <c:pt idx="1373">
                  <c:v>9</c:v>
                </c:pt>
                <c:pt idx="1374">
                  <c:v>9</c:v>
                </c:pt>
                <c:pt idx="1375">
                  <c:v>9</c:v>
                </c:pt>
                <c:pt idx="1376">
                  <c:v>9</c:v>
                </c:pt>
                <c:pt idx="1377">
                  <c:v>9</c:v>
                </c:pt>
                <c:pt idx="1378">
                  <c:v>9</c:v>
                </c:pt>
                <c:pt idx="1379">
                  <c:v>9</c:v>
                </c:pt>
                <c:pt idx="1380">
                  <c:v>9</c:v>
                </c:pt>
                <c:pt idx="1381">
                  <c:v>9</c:v>
                </c:pt>
                <c:pt idx="1382">
                  <c:v>9</c:v>
                </c:pt>
                <c:pt idx="1383">
                  <c:v>9</c:v>
                </c:pt>
                <c:pt idx="1384">
                  <c:v>9</c:v>
                </c:pt>
                <c:pt idx="1385">
                  <c:v>9</c:v>
                </c:pt>
                <c:pt idx="1386">
                  <c:v>9</c:v>
                </c:pt>
                <c:pt idx="1387">
                  <c:v>9</c:v>
                </c:pt>
                <c:pt idx="1388">
                  <c:v>9</c:v>
                </c:pt>
                <c:pt idx="1389">
                  <c:v>9</c:v>
                </c:pt>
                <c:pt idx="1390">
                  <c:v>9</c:v>
                </c:pt>
                <c:pt idx="1391">
                  <c:v>9</c:v>
                </c:pt>
                <c:pt idx="1392">
                  <c:v>9</c:v>
                </c:pt>
                <c:pt idx="1393">
                  <c:v>9</c:v>
                </c:pt>
                <c:pt idx="1394">
                  <c:v>9</c:v>
                </c:pt>
                <c:pt idx="1395">
                  <c:v>9</c:v>
                </c:pt>
                <c:pt idx="1396">
                  <c:v>9</c:v>
                </c:pt>
                <c:pt idx="1397">
                  <c:v>9</c:v>
                </c:pt>
                <c:pt idx="1398">
                  <c:v>9</c:v>
                </c:pt>
                <c:pt idx="1399">
                  <c:v>9</c:v>
                </c:pt>
                <c:pt idx="1400">
                  <c:v>9</c:v>
                </c:pt>
                <c:pt idx="1401">
                  <c:v>9</c:v>
                </c:pt>
                <c:pt idx="1402">
                  <c:v>9</c:v>
                </c:pt>
                <c:pt idx="1403">
                  <c:v>9</c:v>
                </c:pt>
                <c:pt idx="1404">
                  <c:v>9</c:v>
                </c:pt>
                <c:pt idx="1405">
                  <c:v>9</c:v>
                </c:pt>
                <c:pt idx="1406">
                  <c:v>9</c:v>
                </c:pt>
                <c:pt idx="1407">
                  <c:v>9</c:v>
                </c:pt>
                <c:pt idx="1408">
                  <c:v>9</c:v>
                </c:pt>
                <c:pt idx="1409">
                  <c:v>9</c:v>
                </c:pt>
                <c:pt idx="1410">
                  <c:v>9</c:v>
                </c:pt>
                <c:pt idx="1411">
                  <c:v>9</c:v>
                </c:pt>
                <c:pt idx="1412">
                  <c:v>9</c:v>
                </c:pt>
                <c:pt idx="1413">
                  <c:v>9</c:v>
                </c:pt>
                <c:pt idx="1414">
                  <c:v>9</c:v>
                </c:pt>
                <c:pt idx="1415">
                  <c:v>9</c:v>
                </c:pt>
                <c:pt idx="1416">
                  <c:v>9</c:v>
                </c:pt>
                <c:pt idx="1417">
                  <c:v>9</c:v>
                </c:pt>
                <c:pt idx="1418">
                  <c:v>9</c:v>
                </c:pt>
                <c:pt idx="1419">
                  <c:v>9</c:v>
                </c:pt>
                <c:pt idx="1420">
                  <c:v>9</c:v>
                </c:pt>
                <c:pt idx="1421">
                  <c:v>9</c:v>
                </c:pt>
                <c:pt idx="1422">
                  <c:v>9</c:v>
                </c:pt>
                <c:pt idx="1423">
                  <c:v>9</c:v>
                </c:pt>
                <c:pt idx="1424">
                  <c:v>9</c:v>
                </c:pt>
                <c:pt idx="1425">
                  <c:v>9</c:v>
                </c:pt>
                <c:pt idx="1426">
                  <c:v>9</c:v>
                </c:pt>
                <c:pt idx="1427">
                  <c:v>9</c:v>
                </c:pt>
                <c:pt idx="1428">
                  <c:v>9</c:v>
                </c:pt>
                <c:pt idx="1429">
                  <c:v>9</c:v>
                </c:pt>
                <c:pt idx="1430">
                  <c:v>9</c:v>
                </c:pt>
                <c:pt idx="1431">
                  <c:v>9</c:v>
                </c:pt>
                <c:pt idx="1432">
                  <c:v>9</c:v>
                </c:pt>
                <c:pt idx="1433">
                  <c:v>9</c:v>
                </c:pt>
                <c:pt idx="1434">
                  <c:v>9</c:v>
                </c:pt>
                <c:pt idx="1435">
                  <c:v>9</c:v>
                </c:pt>
                <c:pt idx="1436">
                  <c:v>9</c:v>
                </c:pt>
                <c:pt idx="1437">
                  <c:v>9</c:v>
                </c:pt>
                <c:pt idx="1438">
                  <c:v>9</c:v>
                </c:pt>
                <c:pt idx="1439">
                  <c:v>9</c:v>
                </c:pt>
                <c:pt idx="1440">
                  <c:v>9</c:v>
                </c:pt>
                <c:pt idx="1441">
                  <c:v>9</c:v>
                </c:pt>
                <c:pt idx="1442">
                  <c:v>9</c:v>
                </c:pt>
                <c:pt idx="1443">
                  <c:v>9</c:v>
                </c:pt>
                <c:pt idx="1444">
                  <c:v>9</c:v>
                </c:pt>
                <c:pt idx="1445">
                  <c:v>9</c:v>
                </c:pt>
                <c:pt idx="1446">
                  <c:v>9</c:v>
                </c:pt>
                <c:pt idx="1447">
                  <c:v>9</c:v>
                </c:pt>
                <c:pt idx="1448">
                  <c:v>9</c:v>
                </c:pt>
                <c:pt idx="1449">
                  <c:v>9</c:v>
                </c:pt>
                <c:pt idx="1450">
                  <c:v>9</c:v>
                </c:pt>
                <c:pt idx="1451">
                  <c:v>9</c:v>
                </c:pt>
                <c:pt idx="1452">
                  <c:v>9</c:v>
                </c:pt>
                <c:pt idx="1453">
                  <c:v>9</c:v>
                </c:pt>
                <c:pt idx="1454">
                  <c:v>9</c:v>
                </c:pt>
                <c:pt idx="1455">
                  <c:v>9</c:v>
                </c:pt>
                <c:pt idx="1456">
                  <c:v>9</c:v>
                </c:pt>
                <c:pt idx="1457">
                  <c:v>9</c:v>
                </c:pt>
                <c:pt idx="1458">
                  <c:v>9</c:v>
                </c:pt>
                <c:pt idx="1459">
                  <c:v>9</c:v>
                </c:pt>
                <c:pt idx="1460">
                  <c:v>9</c:v>
                </c:pt>
                <c:pt idx="1461">
                  <c:v>9</c:v>
                </c:pt>
                <c:pt idx="1462">
                  <c:v>9</c:v>
                </c:pt>
                <c:pt idx="1463">
                  <c:v>9</c:v>
                </c:pt>
                <c:pt idx="1464">
                  <c:v>9</c:v>
                </c:pt>
                <c:pt idx="1465">
                  <c:v>9</c:v>
                </c:pt>
                <c:pt idx="1466">
                  <c:v>9</c:v>
                </c:pt>
                <c:pt idx="1467">
                  <c:v>9</c:v>
                </c:pt>
                <c:pt idx="1468">
                  <c:v>9</c:v>
                </c:pt>
                <c:pt idx="1469">
                  <c:v>9</c:v>
                </c:pt>
                <c:pt idx="1470">
                  <c:v>9</c:v>
                </c:pt>
                <c:pt idx="1471">
                  <c:v>9</c:v>
                </c:pt>
                <c:pt idx="1472">
                  <c:v>9</c:v>
                </c:pt>
                <c:pt idx="1473">
                  <c:v>9</c:v>
                </c:pt>
                <c:pt idx="1474">
                  <c:v>9</c:v>
                </c:pt>
                <c:pt idx="1475">
                  <c:v>9</c:v>
                </c:pt>
                <c:pt idx="1476">
                  <c:v>9</c:v>
                </c:pt>
                <c:pt idx="1477">
                  <c:v>9</c:v>
                </c:pt>
                <c:pt idx="1478">
                  <c:v>9</c:v>
                </c:pt>
                <c:pt idx="1479">
                  <c:v>9</c:v>
                </c:pt>
                <c:pt idx="1480">
                  <c:v>9</c:v>
                </c:pt>
                <c:pt idx="1481">
                  <c:v>9</c:v>
                </c:pt>
                <c:pt idx="1482">
                  <c:v>9</c:v>
                </c:pt>
                <c:pt idx="1483">
                  <c:v>9</c:v>
                </c:pt>
                <c:pt idx="1484">
                  <c:v>9</c:v>
                </c:pt>
                <c:pt idx="1485">
                  <c:v>9</c:v>
                </c:pt>
                <c:pt idx="1486">
                  <c:v>9</c:v>
                </c:pt>
                <c:pt idx="1487">
                  <c:v>9</c:v>
                </c:pt>
                <c:pt idx="1488">
                  <c:v>9</c:v>
                </c:pt>
                <c:pt idx="1489">
                  <c:v>9</c:v>
                </c:pt>
                <c:pt idx="1490">
                  <c:v>9</c:v>
                </c:pt>
                <c:pt idx="1491">
                  <c:v>9</c:v>
                </c:pt>
                <c:pt idx="1492">
                  <c:v>9</c:v>
                </c:pt>
                <c:pt idx="1493">
                  <c:v>9</c:v>
                </c:pt>
                <c:pt idx="1494">
                  <c:v>9</c:v>
                </c:pt>
                <c:pt idx="1495">
                  <c:v>9</c:v>
                </c:pt>
                <c:pt idx="1496">
                  <c:v>9</c:v>
                </c:pt>
                <c:pt idx="1497">
                  <c:v>9</c:v>
                </c:pt>
                <c:pt idx="1498">
                  <c:v>9</c:v>
                </c:pt>
                <c:pt idx="1499">
                  <c:v>9</c:v>
                </c:pt>
                <c:pt idx="1500">
                  <c:v>9</c:v>
                </c:pt>
                <c:pt idx="1501">
                  <c:v>9</c:v>
                </c:pt>
                <c:pt idx="1502">
                  <c:v>9</c:v>
                </c:pt>
                <c:pt idx="1503">
                  <c:v>9</c:v>
                </c:pt>
                <c:pt idx="1504">
                  <c:v>9</c:v>
                </c:pt>
                <c:pt idx="1505">
                  <c:v>9</c:v>
                </c:pt>
                <c:pt idx="1506">
                  <c:v>9</c:v>
                </c:pt>
                <c:pt idx="1507">
                  <c:v>9</c:v>
                </c:pt>
                <c:pt idx="1508">
                  <c:v>9</c:v>
                </c:pt>
                <c:pt idx="1509">
                  <c:v>9</c:v>
                </c:pt>
                <c:pt idx="1510">
                  <c:v>9</c:v>
                </c:pt>
                <c:pt idx="1511">
                  <c:v>9</c:v>
                </c:pt>
                <c:pt idx="1512">
                  <c:v>9</c:v>
                </c:pt>
                <c:pt idx="1513">
                  <c:v>9</c:v>
                </c:pt>
                <c:pt idx="1514">
                  <c:v>9</c:v>
                </c:pt>
                <c:pt idx="1515">
                  <c:v>9</c:v>
                </c:pt>
                <c:pt idx="1516">
                  <c:v>9</c:v>
                </c:pt>
                <c:pt idx="1517">
                  <c:v>9</c:v>
                </c:pt>
                <c:pt idx="1518">
                  <c:v>9</c:v>
                </c:pt>
                <c:pt idx="1519">
                  <c:v>9</c:v>
                </c:pt>
                <c:pt idx="1520">
                  <c:v>9</c:v>
                </c:pt>
                <c:pt idx="1521">
                  <c:v>9</c:v>
                </c:pt>
                <c:pt idx="1522">
                  <c:v>9</c:v>
                </c:pt>
                <c:pt idx="1523">
                  <c:v>9</c:v>
                </c:pt>
                <c:pt idx="1524">
                  <c:v>9</c:v>
                </c:pt>
                <c:pt idx="1525">
                  <c:v>9</c:v>
                </c:pt>
                <c:pt idx="1526">
                  <c:v>9</c:v>
                </c:pt>
                <c:pt idx="1527">
                  <c:v>9</c:v>
                </c:pt>
                <c:pt idx="1528">
                  <c:v>9</c:v>
                </c:pt>
                <c:pt idx="1529">
                  <c:v>9</c:v>
                </c:pt>
                <c:pt idx="1530">
                  <c:v>9</c:v>
                </c:pt>
                <c:pt idx="1531">
                  <c:v>9</c:v>
                </c:pt>
                <c:pt idx="1532">
                  <c:v>9</c:v>
                </c:pt>
                <c:pt idx="1533">
                  <c:v>9</c:v>
                </c:pt>
                <c:pt idx="1534">
                  <c:v>9</c:v>
                </c:pt>
                <c:pt idx="1535">
                  <c:v>9</c:v>
                </c:pt>
                <c:pt idx="1536">
                  <c:v>9</c:v>
                </c:pt>
                <c:pt idx="1537">
                  <c:v>9</c:v>
                </c:pt>
                <c:pt idx="1538">
                  <c:v>9</c:v>
                </c:pt>
                <c:pt idx="1539">
                  <c:v>9</c:v>
                </c:pt>
                <c:pt idx="1540">
                  <c:v>9</c:v>
                </c:pt>
                <c:pt idx="1541">
                  <c:v>9</c:v>
                </c:pt>
                <c:pt idx="1542">
                  <c:v>9</c:v>
                </c:pt>
                <c:pt idx="1543">
                  <c:v>9</c:v>
                </c:pt>
                <c:pt idx="1544">
                  <c:v>9</c:v>
                </c:pt>
                <c:pt idx="1545">
                  <c:v>9</c:v>
                </c:pt>
                <c:pt idx="1546">
                  <c:v>9</c:v>
                </c:pt>
                <c:pt idx="1547">
                  <c:v>9</c:v>
                </c:pt>
                <c:pt idx="1548">
                  <c:v>9</c:v>
                </c:pt>
                <c:pt idx="1549">
                  <c:v>9</c:v>
                </c:pt>
                <c:pt idx="1550">
                  <c:v>9</c:v>
                </c:pt>
                <c:pt idx="1551">
                  <c:v>9</c:v>
                </c:pt>
                <c:pt idx="1552">
                  <c:v>9</c:v>
                </c:pt>
                <c:pt idx="1553">
                  <c:v>9</c:v>
                </c:pt>
                <c:pt idx="1554">
                  <c:v>9</c:v>
                </c:pt>
                <c:pt idx="1555">
                  <c:v>9</c:v>
                </c:pt>
                <c:pt idx="1556">
                  <c:v>9</c:v>
                </c:pt>
                <c:pt idx="1557">
                  <c:v>9</c:v>
                </c:pt>
                <c:pt idx="1558">
                  <c:v>9</c:v>
                </c:pt>
                <c:pt idx="1559">
                  <c:v>9</c:v>
                </c:pt>
                <c:pt idx="1560">
                  <c:v>9</c:v>
                </c:pt>
                <c:pt idx="1561">
                  <c:v>9</c:v>
                </c:pt>
                <c:pt idx="1562">
                  <c:v>9</c:v>
                </c:pt>
                <c:pt idx="1563">
                  <c:v>9</c:v>
                </c:pt>
                <c:pt idx="1564">
                  <c:v>9</c:v>
                </c:pt>
                <c:pt idx="1565">
                  <c:v>9</c:v>
                </c:pt>
                <c:pt idx="1566">
                  <c:v>9</c:v>
                </c:pt>
                <c:pt idx="1567">
                  <c:v>9</c:v>
                </c:pt>
                <c:pt idx="1568">
                  <c:v>9</c:v>
                </c:pt>
                <c:pt idx="1569">
                  <c:v>9</c:v>
                </c:pt>
                <c:pt idx="1570">
                  <c:v>9</c:v>
                </c:pt>
                <c:pt idx="1571">
                  <c:v>9</c:v>
                </c:pt>
                <c:pt idx="1572">
                  <c:v>9</c:v>
                </c:pt>
                <c:pt idx="1573">
                  <c:v>9</c:v>
                </c:pt>
                <c:pt idx="1574">
                  <c:v>9</c:v>
                </c:pt>
                <c:pt idx="1575">
                  <c:v>9</c:v>
                </c:pt>
                <c:pt idx="1576">
                  <c:v>9</c:v>
                </c:pt>
                <c:pt idx="1577">
                  <c:v>9</c:v>
                </c:pt>
                <c:pt idx="1578">
                  <c:v>9</c:v>
                </c:pt>
                <c:pt idx="1579">
                  <c:v>9</c:v>
                </c:pt>
                <c:pt idx="1580">
                  <c:v>9</c:v>
                </c:pt>
                <c:pt idx="1581">
                  <c:v>9</c:v>
                </c:pt>
                <c:pt idx="1582">
                  <c:v>9</c:v>
                </c:pt>
                <c:pt idx="1583">
                  <c:v>9</c:v>
                </c:pt>
                <c:pt idx="1584">
                  <c:v>9</c:v>
                </c:pt>
                <c:pt idx="1585">
                  <c:v>9</c:v>
                </c:pt>
                <c:pt idx="1586">
                  <c:v>9</c:v>
                </c:pt>
                <c:pt idx="1587">
                  <c:v>9</c:v>
                </c:pt>
                <c:pt idx="1588">
                  <c:v>9</c:v>
                </c:pt>
                <c:pt idx="1589">
                  <c:v>9</c:v>
                </c:pt>
                <c:pt idx="1590">
                  <c:v>9</c:v>
                </c:pt>
                <c:pt idx="1591">
                  <c:v>9</c:v>
                </c:pt>
                <c:pt idx="1592">
                  <c:v>9</c:v>
                </c:pt>
                <c:pt idx="1593">
                  <c:v>9</c:v>
                </c:pt>
                <c:pt idx="1594">
                  <c:v>9</c:v>
                </c:pt>
                <c:pt idx="1595">
                  <c:v>9</c:v>
                </c:pt>
                <c:pt idx="1596">
                  <c:v>9</c:v>
                </c:pt>
                <c:pt idx="1597">
                  <c:v>9</c:v>
                </c:pt>
                <c:pt idx="1598">
                  <c:v>9</c:v>
                </c:pt>
                <c:pt idx="1599">
                  <c:v>9</c:v>
                </c:pt>
                <c:pt idx="1600">
                  <c:v>9</c:v>
                </c:pt>
                <c:pt idx="1601">
                  <c:v>9</c:v>
                </c:pt>
                <c:pt idx="1602">
                  <c:v>9</c:v>
                </c:pt>
                <c:pt idx="1603">
                  <c:v>9</c:v>
                </c:pt>
                <c:pt idx="1604">
                  <c:v>9</c:v>
                </c:pt>
                <c:pt idx="1605">
                  <c:v>9</c:v>
                </c:pt>
                <c:pt idx="1606">
                  <c:v>9</c:v>
                </c:pt>
                <c:pt idx="1607">
                  <c:v>9</c:v>
                </c:pt>
                <c:pt idx="1608">
                  <c:v>9</c:v>
                </c:pt>
                <c:pt idx="1609">
                  <c:v>9</c:v>
                </c:pt>
                <c:pt idx="1610">
                  <c:v>9</c:v>
                </c:pt>
                <c:pt idx="1611">
                  <c:v>9</c:v>
                </c:pt>
                <c:pt idx="1612">
                  <c:v>9</c:v>
                </c:pt>
                <c:pt idx="1613">
                  <c:v>9</c:v>
                </c:pt>
                <c:pt idx="1614">
                  <c:v>9</c:v>
                </c:pt>
                <c:pt idx="1615">
                  <c:v>9</c:v>
                </c:pt>
                <c:pt idx="1616">
                  <c:v>9</c:v>
                </c:pt>
                <c:pt idx="1617">
                  <c:v>9</c:v>
                </c:pt>
                <c:pt idx="1618">
                  <c:v>9</c:v>
                </c:pt>
                <c:pt idx="1619">
                  <c:v>9</c:v>
                </c:pt>
                <c:pt idx="1620">
                  <c:v>9</c:v>
                </c:pt>
                <c:pt idx="1621">
                  <c:v>9</c:v>
                </c:pt>
                <c:pt idx="1622">
                  <c:v>9</c:v>
                </c:pt>
                <c:pt idx="1623">
                  <c:v>9</c:v>
                </c:pt>
                <c:pt idx="1624">
                  <c:v>9</c:v>
                </c:pt>
                <c:pt idx="1625">
                  <c:v>9</c:v>
                </c:pt>
                <c:pt idx="1626">
                  <c:v>9</c:v>
                </c:pt>
                <c:pt idx="1627">
                  <c:v>9</c:v>
                </c:pt>
                <c:pt idx="1628">
                  <c:v>9</c:v>
                </c:pt>
                <c:pt idx="1629">
                  <c:v>9</c:v>
                </c:pt>
                <c:pt idx="1630">
                  <c:v>10</c:v>
                </c:pt>
                <c:pt idx="1631">
                  <c:v>10</c:v>
                </c:pt>
                <c:pt idx="1632">
                  <c:v>10</c:v>
                </c:pt>
                <c:pt idx="1633">
                  <c:v>10</c:v>
                </c:pt>
                <c:pt idx="1634">
                  <c:v>10</c:v>
                </c:pt>
                <c:pt idx="1635">
                  <c:v>10</c:v>
                </c:pt>
                <c:pt idx="1636">
                  <c:v>10</c:v>
                </c:pt>
                <c:pt idx="1637">
                  <c:v>10</c:v>
                </c:pt>
                <c:pt idx="1638">
                  <c:v>10</c:v>
                </c:pt>
                <c:pt idx="1639">
                  <c:v>10</c:v>
                </c:pt>
                <c:pt idx="1640">
                  <c:v>10</c:v>
                </c:pt>
                <c:pt idx="1641">
                  <c:v>10</c:v>
                </c:pt>
                <c:pt idx="1642">
                  <c:v>10</c:v>
                </c:pt>
                <c:pt idx="1643">
                  <c:v>10</c:v>
                </c:pt>
                <c:pt idx="1644">
                  <c:v>10</c:v>
                </c:pt>
                <c:pt idx="1645">
                  <c:v>10</c:v>
                </c:pt>
                <c:pt idx="1646">
                  <c:v>10</c:v>
                </c:pt>
                <c:pt idx="1647">
                  <c:v>10</c:v>
                </c:pt>
                <c:pt idx="1648">
                  <c:v>10</c:v>
                </c:pt>
                <c:pt idx="1649">
                  <c:v>10</c:v>
                </c:pt>
                <c:pt idx="1650">
                  <c:v>10</c:v>
                </c:pt>
                <c:pt idx="1651">
                  <c:v>10</c:v>
                </c:pt>
                <c:pt idx="1652">
                  <c:v>10</c:v>
                </c:pt>
                <c:pt idx="1653">
                  <c:v>10</c:v>
                </c:pt>
                <c:pt idx="1654">
                  <c:v>10</c:v>
                </c:pt>
                <c:pt idx="1655">
                  <c:v>10</c:v>
                </c:pt>
                <c:pt idx="1656">
                  <c:v>10</c:v>
                </c:pt>
                <c:pt idx="1657">
                  <c:v>10</c:v>
                </c:pt>
                <c:pt idx="1658">
                  <c:v>10</c:v>
                </c:pt>
                <c:pt idx="1659">
                  <c:v>10</c:v>
                </c:pt>
                <c:pt idx="1660">
                  <c:v>10</c:v>
                </c:pt>
                <c:pt idx="1661">
                  <c:v>10</c:v>
                </c:pt>
                <c:pt idx="1662">
                  <c:v>10</c:v>
                </c:pt>
                <c:pt idx="1663">
                  <c:v>10</c:v>
                </c:pt>
                <c:pt idx="1664">
                  <c:v>10</c:v>
                </c:pt>
                <c:pt idx="1665">
                  <c:v>10</c:v>
                </c:pt>
                <c:pt idx="1666">
                  <c:v>10</c:v>
                </c:pt>
                <c:pt idx="1667">
                  <c:v>10</c:v>
                </c:pt>
                <c:pt idx="1668">
                  <c:v>10</c:v>
                </c:pt>
                <c:pt idx="1669">
                  <c:v>10</c:v>
                </c:pt>
                <c:pt idx="1670">
                  <c:v>10</c:v>
                </c:pt>
                <c:pt idx="1671">
                  <c:v>10</c:v>
                </c:pt>
                <c:pt idx="1672">
                  <c:v>10</c:v>
                </c:pt>
                <c:pt idx="1673">
                  <c:v>10</c:v>
                </c:pt>
                <c:pt idx="1674">
                  <c:v>10</c:v>
                </c:pt>
                <c:pt idx="1675">
                  <c:v>10</c:v>
                </c:pt>
                <c:pt idx="1676">
                  <c:v>10</c:v>
                </c:pt>
                <c:pt idx="1677">
                  <c:v>10</c:v>
                </c:pt>
                <c:pt idx="1678">
                  <c:v>10</c:v>
                </c:pt>
                <c:pt idx="1679">
                  <c:v>10</c:v>
                </c:pt>
                <c:pt idx="1680">
                  <c:v>10</c:v>
                </c:pt>
                <c:pt idx="1681">
                  <c:v>10</c:v>
                </c:pt>
                <c:pt idx="1682">
                  <c:v>10</c:v>
                </c:pt>
                <c:pt idx="1683">
                  <c:v>10</c:v>
                </c:pt>
                <c:pt idx="1684">
                  <c:v>10</c:v>
                </c:pt>
                <c:pt idx="1685">
                  <c:v>10</c:v>
                </c:pt>
                <c:pt idx="1686">
                  <c:v>10</c:v>
                </c:pt>
                <c:pt idx="1687">
                  <c:v>10</c:v>
                </c:pt>
                <c:pt idx="1688">
                  <c:v>10</c:v>
                </c:pt>
                <c:pt idx="1689">
                  <c:v>10</c:v>
                </c:pt>
                <c:pt idx="1690">
                  <c:v>10</c:v>
                </c:pt>
                <c:pt idx="1691">
                  <c:v>10</c:v>
                </c:pt>
                <c:pt idx="1692">
                  <c:v>10</c:v>
                </c:pt>
                <c:pt idx="1693">
                  <c:v>10</c:v>
                </c:pt>
                <c:pt idx="1694">
                  <c:v>10</c:v>
                </c:pt>
                <c:pt idx="1695">
                  <c:v>10</c:v>
                </c:pt>
                <c:pt idx="1696">
                  <c:v>10</c:v>
                </c:pt>
                <c:pt idx="1697">
                  <c:v>10</c:v>
                </c:pt>
                <c:pt idx="1698">
                  <c:v>10</c:v>
                </c:pt>
                <c:pt idx="1699">
                  <c:v>10</c:v>
                </c:pt>
                <c:pt idx="1700">
                  <c:v>10</c:v>
                </c:pt>
                <c:pt idx="1701">
                  <c:v>10</c:v>
                </c:pt>
                <c:pt idx="1702">
                  <c:v>10</c:v>
                </c:pt>
                <c:pt idx="1703">
                  <c:v>10</c:v>
                </c:pt>
                <c:pt idx="1704">
                  <c:v>10</c:v>
                </c:pt>
                <c:pt idx="1705">
                  <c:v>10</c:v>
                </c:pt>
                <c:pt idx="1706">
                  <c:v>10</c:v>
                </c:pt>
                <c:pt idx="1707">
                  <c:v>10</c:v>
                </c:pt>
                <c:pt idx="1708">
                  <c:v>10</c:v>
                </c:pt>
                <c:pt idx="1709">
                  <c:v>10</c:v>
                </c:pt>
                <c:pt idx="1710">
                  <c:v>10</c:v>
                </c:pt>
                <c:pt idx="1711">
                  <c:v>10</c:v>
                </c:pt>
                <c:pt idx="1712">
                  <c:v>10</c:v>
                </c:pt>
                <c:pt idx="1713">
                  <c:v>10</c:v>
                </c:pt>
                <c:pt idx="1714">
                  <c:v>10</c:v>
                </c:pt>
                <c:pt idx="1715">
                  <c:v>10</c:v>
                </c:pt>
                <c:pt idx="1716">
                  <c:v>10</c:v>
                </c:pt>
                <c:pt idx="1717">
                  <c:v>10</c:v>
                </c:pt>
                <c:pt idx="1718">
                  <c:v>10</c:v>
                </c:pt>
                <c:pt idx="1719">
                  <c:v>10</c:v>
                </c:pt>
                <c:pt idx="1720">
                  <c:v>10</c:v>
                </c:pt>
                <c:pt idx="1721">
                  <c:v>10</c:v>
                </c:pt>
                <c:pt idx="1722">
                  <c:v>10</c:v>
                </c:pt>
                <c:pt idx="1723">
                  <c:v>10</c:v>
                </c:pt>
                <c:pt idx="1724">
                  <c:v>10</c:v>
                </c:pt>
                <c:pt idx="1725">
                  <c:v>10</c:v>
                </c:pt>
                <c:pt idx="1726">
                  <c:v>10</c:v>
                </c:pt>
                <c:pt idx="1727">
                  <c:v>10</c:v>
                </c:pt>
                <c:pt idx="1728">
                  <c:v>10</c:v>
                </c:pt>
                <c:pt idx="1729">
                  <c:v>10</c:v>
                </c:pt>
                <c:pt idx="1730">
                  <c:v>10</c:v>
                </c:pt>
                <c:pt idx="1731">
                  <c:v>10</c:v>
                </c:pt>
                <c:pt idx="1732">
                  <c:v>10</c:v>
                </c:pt>
                <c:pt idx="1733">
                  <c:v>10</c:v>
                </c:pt>
                <c:pt idx="1734">
                  <c:v>10</c:v>
                </c:pt>
                <c:pt idx="1735">
                  <c:v>10</c:v>
                </c:pt>
                <c:pt idx="1736">
                  <c:v>10</c:v>
                </c:pt>
                <c:pt idx="1737">
                  <c:v>10</c:v>
                </c:pt>
                <c:pt idx="1738">
                  <c:v>10</c:v>
                </c:pt>
                <c:pt idx="1739">
                  <c:v>10</c:v>
                </c:pt>
                <c:pt idx="1740">
                  <c:v>10</c:v>
                </c:pt>
                <c:pt idx="1741">
                  <c:v>10</c:v>
                </c:pt>
                <c:pt idx="1742">
                  <c:v>10</c:v>
                </c:pt>
                <c:pt idx="1743">
                  <c:v>10</c:v>
                </c:pt>
                <c:pt idx="1744">
                  <c:v>10</c:v>
                </c:pt>
                <c:pt idx="1745">
                  <c:v>10</c:v>
                </c:pt>
                <c:pt idx="1746">
                  <c:v>10</c:v>
                </c:pt>
                <c:pt idx="1747">
                  <c:v>10</c:v>
                </c:pt>
                <c:pt idx="1748">
                  <c:v>10</c:v>
                </c:pt>
                <c:pt idx="1749">
                  <c:v>10</c:v>
                </c:pt>
                <c:pt idx="1750">
                  <c:v>10</c:v>
                </c:pt>
                <c:pt idx="1751">
                  <c:v>10</c:v>
                </c:pt>
                <c:pt idx="1752">
                  <c:v>10</c:v>
                </c:pt>
                <c:pt idx="1753">
                  <c:v>10</c:v>
                </c:pt>
                <c:pt idx="1754">
                  <c:v>10</c:v>
                </c:pt>
                <c:pt idx="1755">
                  <c:v>10</c:v>
                </c:pt>
                <c:pt idx="1756">
                  <c:v>10</c:v>
                </c:pt>
                <c:pt idx="1757">
                  <c:v>10</c:v>
                </c:pt>
                <c:pt idx="1758">
                  <c:v>10</c:v>
                </c:pt>
                <c:pt idx="1759">
                  <c:v>10</c:v>
                </c:pt>
                <c:pt idx="1760">
                  <c:v>10</c:v>
                </c:pt>
                <c:pt idx="1761">
                  <c:v>10</c:v>
                </c:pt>
                <c:pt idx="1762">
                  <c:v>10</c:v>
                </c:pt>
                <c:pt idx="1763">
                  <c:v>10</c:v>
                </c:pt>
                <c:pt idx="1764">
                  <c:v>10</c:v>
                </c:pt>
                <c:pt idx="1765">
                  <c:v>10</c:v>
                </c:pt>
                <c:pt idx="1766">
                  <c:v>10</c:v>
                </c:pt>
                <c:pt idx="1767">
                  <c:v>10</c:v>
                </c:pt>
                <c:pt idx="1768">
                  <c:v>10</c:v>
                </c:pt>
                <c:pt idx="1769">
                  <c:v>10</c:v>
                </c:pt>
                <c:pt idx="1770">
                  <c:v>10</c:v>
                </c:pt>
                <c:pt idx="1771">
                  <c:v>10</c:v>
                </c:pt>
                <c:pt idx="1772">
                  <c:v>10</c:v>
                </c:pt>
                <c:pt idx="1773">
                  <c:v>10</c:v>
                </c:pt>
                <c:pt idx="1774">
                  <c:v>10</c:v>
                </c:pt>
                <c:pt idx="1775">
                  <c:v>10</c:v>
                </c:pt>
                <c:pt idx="1776">
                  <c:v>10</c:v>
                </c:pt>
                <c:pt idx="1777">
                  <c:v>10</c:v>
                </c:pt>
                <c:pt idx="1778">
                  <c:v>10</c:v>
                </c:pt>
                <c:pt idx="1779">
                  <c:v>10</c:v>
                </c:pt>
                <c:pt idx="1780">
                  <c:v>10</c:v>
                </c:pt>
                <c:pt idx="1781">
                  <c:v>10</c:v>
                </c:pt>
                <c:pt idx="1782">
                  <c:v>10</c:v>
                </c:pt>
                <c:pt idx="1783">
                  <c:v>10</c:v>
                </c:pt>
                <c:pt idx="1784">
                  <c:v>10</c:v>
                </c:pt>
                <c:pt idx="1785">
                  <c:v>10</c:v>
                </c:pt>
                <c:pt idx="1786">
                  <c:v>10</c:v>
                </c:pt>
                <c:pt idx="1787">
                  <c:v>10</c:v>
                </c:pt>
                <c:pt idx="1788">
                  <c:v>10</c:v>
                </c:pt>
                <c:pt idx="1789">
                  <c:v>10</c:v>
                </c:pt>
                <c:pt idx="1790">
                  <c:v>10</c:v>
                </c:pt>
                <c:pt idx="1791">
                  <c:v>10</c:v>
                </c:pt>
                <c:pt idx="1792">
                  <c:v>10</c:v>
                </c:pt>
                <c:pt idx="1793">
                  <c:v>10</c:v>
                </c:pt>
                <c:pt idx="1794">
                  <c:v>10</c:v>
                </c:pt>
                <c:pt idx="1795">
                  <c:v>10</c:v>
                </c:pt>
                <c:pt idx="1796">
                  <c:v>10</c:v>
                </c:pt>
                <c:pt idx="1797">
                  <c:v>10</c:v>
                </c:pt>
                <c:pt idx="1798">
                  <c:v>10</c:v>
                </c:pt>
                <c:pt idx="1799">
                  <c:v>10</c:v>
                </c:pt>
                <c:pt idx="1800">
                  <c:v>10</c:v>
                </c:pt>
                <c:pt idx="1801">
                  <c:v>10</c:v>
                </c:pt>
                <c:pt idx="1802">
                  <c:v>10</c:v>
                </c:pt>
                <c:pt idx="1803">
                  <c:v>10</c:v>
                </c:pt>
                <c:pt idx="1804">
                  <c:v>10</c:v>
                </c:pt>
                <c:pt idx="1805">
                  <c:v>10</c:v>
                </c:pt>
                <c:pt idx="1806">
                  <c:v>10</c:v>
                </c:pt>
                <c:pt idx="1807">
                  <c:v>10</c:v>
                </c:pt>
                <c:pt idx="1808">
                  <c:v>10</c:v>
                </c:pt>
                <c:pt idx="1809">
                  <c:v>10</c:v>
                </c:pt>
                <c:pt idx="1810">
                  <c:v>10</c:v>
                </c:pt>
                <c:pt idx="1811">
                  <c:v>10</c:v>
                </c:pt>
                <c:pt idx="1812">
                  <c:v>10</c:v>
                </c:pt>
                <c:pt idx="1813">
                  <c:v>10</c:v>
                </c:pt>
                <c:pt idx="1814">
                  <c:v>10</c:v>
                </c:pt>
                <c:pt idx="1815">
                  <c:v>10</c:v>
                </c:pt>
                <c:pt idx="1816">
                  <c:v>10</c:v>
                </c:pt>
                <c:pt idx="1817">
                  <c:v>10</c:v>
                </c:pt>
                <c:pt idx="1818">
                  <c:v>10</c:v>
                </c:pt>
                <c:pt idx="1819">
                  <c:v>10</c:v>
                </c:pt>
                <c:pt idx="1820">
                  <c:v>10</c:v>
                </c:pt>
                <c:pt idx="1821">
                  <c:v>10</c:v>
                </c:pt>
                <c:pt idx="1822">
                  <c:v>10</c:v>
                </c:pt>
                <c:pt idx="1823">
                  <c:v>10</c:v>
                </c:pt>
                <c:pt idx="1824">
                  <c:v>10</c:v>
                </c:pt>
                <c:pt idx="1825">
                  <c:v>10</c:v>
                </c:pt>
                <c:pt idx="1826">
                  <c:v>10</c:v>
                </c:pt>
                <c:pt idx="1827">
                  <c:v>10</c:v>
                </c:pt>
                <c:pt idx="1828">
                  <c:v>10</c:v>
                </c:pt>
                <c:pt idx="1829">
                  <c:v>10</c:v>
                </c:pt>
                <c:pt idx="1830">
                  <c:v>10</c:v>
                </c:pt>
                <c:pt idx="1831">
                  <c:v>10</c:v>
                </c:pt>
                <c:pt idx="1832">
                  <c:v>10</c:v>
                </c:pt>
                <c:pt idx="1833">
                  <c:v>10</c:v>
                </c:pt>
                <c:pt idx="1834">
                  <c:v>10</c:v>
                </c:pt>
                <c:pt idx="1835">
                  <c:v>10</c:v>
                </c:pt>
                <c:pt idx="1836">
                  <c:v>10</c:v>
                </c:pt>
                <c:pt idx="1837">
                  <c:v>10</c:v>
                </c:pt>
                <c:pt idx="1838">
                  <c:v>10</c:v>
                </c:pt>
                <c:pt idx="1839">
                  <c:v>10</c:v>
                </c:pt>
                <c:pt idx="1840">
                  <c:v>10</c:v>
                </c:pt>
                <c:pt idx="1841">
                  <c:v>10</c:v>
                </c:pt>
                <c:pt idx="1842">
                  <c:v>10</c:v>
                </c:pt>
                <c:pt idx="1843">
                  <c:v>10</c:v>
                </c:pt>
                <c:pt idx="1844">
                  <c:v>10</c:v>
                </c:pt>
                <c:pt idx="1845">
                  <c:v>10</c:v>
                </c:pt>
                <c:pt idx="1846">
                  <c:v>10</c:v>
                </c:pt>
                <c:pt idx="1847">
                  <c:v>10</c:v>
                </c:pt>
                <c:pt idx="1848">
                  <c:v>10</c:v>
                </c:pt>
                <c:pt idx="1849">
                  <c:v>10</c:v>
                </c:pt>
                <c:pt idx="1850">
                  <c:v>10</c:v>
                </c:pt>
                <c:pt idx="1851">
                  <c:v>10</c:v>
                </c:pt>
                <c:pt idx="1852">
                  <c:v>10</c:v>
                </c:pt>
                <c:pt idx="1853">
                  <c:v>10</c:v>
                </c:pt>
                <c:pt idx="1854">
                  <c:v>10</c:v>
                </c:pt>
                <c:pt idx="1855">
                  <c:v>10</c:v>
                </c:pt>
                <c:pt idx="1856">
                  <c:v>10</c:v>
                </c:pt>
                <c:pt idx="1857">
                  <c:v>10</c:v>
                </c:pt>
                <c:pt idx="1858">
                  <c:v>10</c:v>
                </c:pt>
                <c:pt idx="1859">
                  <c:v>10</c:v>
                </c:pt>
                <c:pt idx="1860">
                  <c:v>10</c:v>
                </c:pt>
                <c:pt idx="1861">
                  <c:v>10</c:v>
                </c:pt>
                <c:pt idx="1862">
                  <c:v>10</c:v>
                </c:pt>
                <c:pt idx="1863">
                  <c:v>10</c:v>
                </c:pt>
                <c:pt idx="1864">
                  <c:v>10</c:v>
                </c:pt>
                <c:pt idx="1865">
                  <c:v>10</c:v>
                </c:pt>
                <c:pt idx="1866">
                  <c:v>10</c:v>
                </c:pt>
                <c:pt idx="1867">
                  <c:v>10</c:v>
                </c:pt>
                <c:pt idx="1868">
                  <c:v>10</c:v>
                </c:pt>
                <c:pt idx="1869">
                  <c:v>10</c:v>
                </c:pt>
                <c:pt idx="1870">
                  <c:v>10</c:v>
                </c:pt>
                <c:pt idx="1871">
                  <c:v>10</c:v>
                </c:pt>
                <c:pt idx="1872">
                  <c:v>10</c:v>
                </c:pt>
                <c:pt idx="1873">
                  <c:v>10</c:v>
                </c:pt>
                <c:pt idx="1874">
                  <c:v>10</c:v>
                </c:pt>
                <c:pt idx="1875">
                  <c:v>10</c:v>
                </c:pt>
                <c:pt idx="1876">
                  <c:v>10</c:v>
                </c:pt>
                <c:pt idx="1877">
                  <c:v>10</c:v>
                </c:pt>
                <c:pt idx="1878">
                  <c:v>10</c:v>
                </c:pt>
                <c:pt idx="1879">
                  <c:v>10</c:v>
                </c:pt>
                <c:pt idx="1880">
                  <c:v>10</c:v>
                </c:pt>
                <c:pt idx="1881">
                  <c:v>10</c:v>
                </c:pt>
                <c:pt idx="1882">
                  <c:v>10</c:v>
                </c:pt>
                <c:pt idx="1883">
                  <c:v>10</c:v>
                </c:pt>
                <c:pt idx="1884">
                  <c:v>10</c:v>
                </c:pt>
                <c:pt idx="1885">
                  <c:v>10</c:v>
                </c:pt>
                <c:pt idx="1886">
                  <c:v>10</c:v>
                </c:pt>
                <c:pt idx="1887">
                  <c:v>10</c:v>
                </c:pt>
                <c:pt idx="1888">
                  <c:v>10</c:v>
                </c:pt>
                <c:pt idx="1889">
                  <c:v>10</c:v>
                </c:pt>
                <c:pt idx="1890">
                  <c:v>10</c:v>
                </c:pt>
                <c:pt idx="1891">
                  <c:v>10</c:v>
                </c:pt>
                <c:pt idx="1892">
                  <c:v>10</c:v>
                </c:pt>
                <c:pt idx="1893">
                  <c:v>10</c:v>
                </c:pt>
                <c:pt idx="1894">
                  <c:v>10</c:v>
                </c:pt>
                <c:pt idx="1895">
                  <c:v>10</c:v>
                </c:pt>
                <c:pt idx="1896">
                  <c:v>10</c:v>
                </c:pt>
                <c:pt idx="1897">
                  <c:v>10</c:v>
                </c:pt>
                <c:pt idx="1898">
                  <c:v>10</c:v>
                </c:pt>
                <c:pt idx="1899">
                  <c:v>10</c:v>
                </c:pt>
                <c:pt idx="1900">
                  <c:v>10</c:v>
                </c:pt>
                <c:pt idx="1901">
                  <c:v>10</c:v>
                </c:pt>
                <c:pt idx="1902">
                  <c:v>10</c:v>
                </c:pt>
                <c:pt idx="1903">
                  <c:v>10</c:v>
                </c:pt>
                <c:pt idx="1904">
                  <c:v>10</c:v>
                </c:pt>
                <c:pt idx="1905">
                  <c:v>10</c:v>
                </c:pt>
                <c:pt idx="1906">
                  <c:v>10</c:v>
                </c:pt>
                <c:pt idx="1907">
                  <c:v>10</c:v>
                </c:pt>
                <c:pt idx="1908">
                  <c:v>10</c:v>
                </c:pt>
                <c:pt idx="1909">
                  <c:v>10</c:v>
                </c:pt>
                <c:pt idx="1910">
                  <c:v>10</c:v>
                </c:pt>
                <c:pt idx="1911">
                  <c:v>10</c:v>
                </c:pt>
                <c:pt idx="1912">
                  <c:v>10</c:v>
                </c:pt>
                <c:pt idx="1913">
                  <c:v>10</c:v>
                </c:pt>
                <c:pt idx="1914">
                  <c:v>10</c:v>
                </c:pt>
                <c:pt idx="1915">
                  <c:v>10</c:v>
                </c:pt>
                <c:pt idx="1916">
                  <c:v>10</c:v>
                </c:pt>
                <c:pt idx="1917">
                  <c:v>10</c:v>
                </c:pt>
                <c:pt idx="1918">
                  <c:v>10</c:v>
                </c:pt>
                <c:pt idx="1919">
                  <c:v>10</c:v>
                </c:pt>
                <c:pt idx="1920">
                  <c:v>10</c:v>
                </c:pt>
                <c:pt idx="1921">
                  <c:v>10</c:v>
                </c:pt>
                <c:pt idx="1922">
                  <c:v>10</c:v>
                </c:pt>
                <c:pt idx="1923">
                  <c:v>10</c:v>
                </c:pt>
                <c:pt idx="1924">
                  <c:v>10</c:v>
                </c:pt>
                <c:pt idx="1925">
                  <c:v>10</c:v>
                </c:pt>
                <c:pt idx="1926">
                  <c:v>10</c:v>
                </c:pt>
                <c:pt idx="1927">
                  <c:v>10</c:v>
                </c:pt>
                <c:pt idx="1928">
                  <c:v>10</c:v>
                </c:pt>
                <c:pt idx="1929">
                  <c:v>10</c:v>
                </c:pt>
                <c:pt idx="1930">
                  <c:v>10</c:v>
                </c:pt>
                <c:pt idx="1931">
                  <c:v>10</c:v>
                </c:pt>
                <c:pt idx="1932">
                  <c:v>10</c:v>
                </c:pt>
                <c:pt idx="1933">
                  <c:v>10</c:v>
                </c:pt>
                <c:pt idx="1934">
                  <c:v>10</c:v>
                </c:pt>
                <c:pt idx="1935">
                  <c:v>10</c:v>
                </c:pt>
                <c:pt idx="1936">
                  <c:v>10</c:v>
                </c:pt>
                <c:pt idx="1937">
                  <c:v>10</c:v>
                </c:pt>
                <c:pt idx="1938">
                  <c:v>10</c:v>
                </c:pt>
                <c:pt idx="1939">
                  <c:v>10</c:v>
                </c:pt>
                <c:pt idx="1940">
                  <c:v>10</c:v>
                </c:pt>
                <c:pt idx="1941">
                  <c:v>10</c:v>
                </c:pt>
                <c:pt idx="1942">
                  <c:v>10</c:v>
                </c:pt>
                <c:pt idx="1943">
                  <c:v>10</c:v>
                </c:pt>
                <c:pt idx="1944">
                  <c:v>10</c:v>
                </c:pt>
                <c:pt idx="1945">
                  <c:v>10</c:v>
                </c:pt>
                <c:pt idx="1946">
                  <c:v>10</c:v>
                </c:pt>
                <c:pt idx="1947">
                  <c:v>10</c:v>
                </c:pt>
                <c:pt idx="1948">
                  <c:v>10</c:v>
                </c:pt>
                <c:pt idx="1949">
                  <c:v>10</c:v>
                </c:pt>
                <c:pt idx="1950">
                  <c:v>10</c:v>
                </c:pt>
                <c:pt idx="1951">
                  <c:v>10</c:v>
                </c:pt>
                <c:pt idx="1952">
                  <c:v>10</c:v>
                </c:pt>
                <c:pt idx="1953">
                  <c:v>10</c:v>
                </c:pt>
                <c:pt idx="1954">
                  <c:v>10</c:v>
                </c:pt>
                <c:pt idx="1955">
                  <c:v>10</c:v>
                </c:pt>
                <c:pt idx="1956">
                  <c:v>10</c:v>
                </c:pt>
                <c:pt idx="1957">
                  <c:v>10</c:v>
                </c:pt>
                <c:pt idx="1958">
                  <c:v>10</c:v>
                </c:pt>
                <c:pt idx="1959">
                  <c:v>10</c:v>
                </c:pt>
                <c:pt idx="1960">
                  <c:v>10</c:v>
                </c:pt>
                <c:pt idx="1961">
                  <c:v>10</c:v>
                </c:pt>
                <c:pt idx="1962">
                  <c:v>10</c:v>
                </c:pt>
                <c:pt idx="1963">
                  <c:v>10</c:v>
                </c:pt>
                <c:pt idx="1964">
                  <c:v>10</c:v>
                </c:pt>
                <c:pt idx="1965">
                  <c:v>10</c:v>
                </c:pt>
                <c:pt idx="1966">
                  <c:v>10</c:v>
                </c:pt>
                <c:pt idx="1967">
                  <c:v>10</c:v>
                </c:pt>
                <c:pt idx="1968">
                  <c:v>10</c:v>
                </c:pt>
                <c:pt idx="1969">
                  <c:v>10</c:v>
                </c:pt>
                <c:pt idx="1970">
                  <c:v>10</c:v>
                </c:pt>
                <c:pt idx="1971">
                  <c:v>10</c:v>
                </c:pt>
                <c:pt idx="1972">
                  <c:v>10</c:v>
                </c:pt>
                <c:pt idx="1973">
                  <c:v>10</c:v>
                </c:pt>
                <c:pt idx="1974">
                  <c:v>10</c:v>
                </c:pt>
                <c:pt idx="1975">
                  <c:v>10</c:v>
                </c:pt>
                <c:pt idx="1976">
                  <c:v>10</c:v>
                </c:pt>
                <c:pt idx="1977">
                  <c:v>10</c:v>
                </c:pt>
                <c:pt idx="1978">
                  <c:v>10</c:v>
                </c:pt>
                <c:pt idx="1979">
                  <c:v>10</c:v>
                </c:pt>
                <c:pt idx="1980">
                  <c:v>10</c:v>
                </c:pt>
                <c:pt idx="1981">
                  <c:v>10</c:v>
                </c:pt>
                <c:pt idx="1982">
                  <c:v>10</c:v>
                </c:pt>
                <c:pt idx="1983">
                  <c:v>10</c:v>
                </c:pt>
                <c:pt idx="1984">
                  <c:v>10</c:v>
                </c:pt>
                <c:pt idx="1985">
                  <c:v>10</c:v>
                </c:pt>
                <c:pt idx="1986">
                  <c:v>10</c:v>
                </c:pt>
                <c:pt idx="1987">
                  <c:v>10</c:v>
                </c:pt>
                <c:pt idx="1988">
                  <c:v>10</c:v>
                </c:pt>
                <c:pt idx="1989">
                  <c:v>10</c:v>
                </c:pt>
                <c:pt idx="1990">
                  <c:v>10</c:v>
                </c:pt>
                <c:pt idx="1991">
                  <c:v>10</c:v>
                </c:pt>
                <c:pt idx="1992">
                  <c:v>10</c:v>
                </c:pt>
                <c:pt idx="1993">
                  <c:v>10</c:v>
                </c:pt>
                <c:pt idx="1994">
                  <c:v>10</c:v>
                </c:pt>
                <c:pt idx="1995">
                  <c:v>10</c:v>
                </c:pt>
                <c:pt idx="1996">
                  <c:v>10</c:v>
                </c:pt>
                <c:pt idx="1997">
                  <c:v>10</c:v>
                </c:pt>
                <c:pt idx="1998">
                  <c:v>10</c:v>
                </c:pt>
                <c:pt idx="1999">
                  <c:v>10</c:v>
                </c:pt>
                <c:pt idx="2000">
                  <c:v>10</c:v>
                </c:pt>
                <c:pt idx="2001">
                  <c:v>10</c:v>
                </c:pt>
                <c:pt idx="2002">
                  <c:v>10</c:v>
                </c:pt>
                <c:pt idx="2003">
                  <c:v>10</c:v>
                </c:pt>
                <c:pt idx="2004">
                  <c:v>10</c:v>
                </c:pt>
                <c:pt idx="2005">
                  <c:v>10</c:v>
                </c:pt>
                <c:pt idx="2006">
                  <c:v>10</c:v>
                </c:pt>
                <c:pt idx="2007">
                  <c:v>10</c:v>
                </c:pt>
                <c:pt idx="2008">
                  <c:v>10</c:v>
                </c:pt>
                <c:pt idx="2009">
                  <c:v>10</c:v>
                </c:pt>
                <c:pt idx="2010">
                  <c:v>10</c:v>
                </c:pt>
                <c:pt idx="2011">
                  <c:v>10</c:v>
                </c:pt>
                <c:pt idx="2012">
                  <c:v>10</c:v>
                </c:pt>
                <c:pt idx="2013">
                  <c:v>10</c:v>
                </c:pt>
                <c:pt idx="2014">
                  <c:v>10</c:v>
                </c:pt>
                <c:pt idx="2015">
                  <c:v>10</c:v>
                </c:pt>
                <c:pt idx="2016">
                  <c:v>10</c:v>
                </c:pt>
                <c:pt idx="2017">
                  <c:v>10</c:v>
                </c:pt>
                <c:pt idx="2018">
                  <c:v>10</c:v>
                </c:pt>
                <c:pt idx="2019">
                  <c:v>10</c:v>
                </c:pt>
                <c:pt idx="2020">
                  <c:v>10</c:v>
                </c:pt>
                <c:pt idx="2021">
                  <c:v>10</c:v>
                </c:pt>
                <c:pt idx="2022">
                  <c:v>10</c:v>
                </c:pt>
                <c:pt idx="2023">
                  <c:v>10</c:v>
                </c:pt>
                <c:pt idx="2024">
                  <c:v>10</c:v>
                </c:pt>
                <c:pt idx="2025">
                  <c:v>10</c:v>
                </c:pt>
                <c:pt idx="2026">
                  <c:v>10</c:v>
                </c:pt>
                <c:pt idx="2027">
                  <c:v>10</c:v>
                </c:pt>
                <c:pt idx="2028">
                  <c:v>10</c:v>
                </c:pt>
                <c:pt idx="2029">
                  <c:v>10</c:v>
                </c:pt>
                <c:pt idx="2030">
                  <c:v>10</c:v>
                </c:pt>
                <c:pt idx="2031">
                  <c:v>10</c:v>
                </c:pt>
                <c:pt idx="2032">
                  <c:v>10</c:v>
                </c:pt>
                <c:pt idx="2033">
                  <c:v>10</c:v>
                </c:pt>
                <c:pt idx="2034">
                  <c:v>10</c:v>
                </c:pt>
                <c:pt idx="2035">
                  <c:v>10</c:v>
                </c:pt>
                <c:pt idx="2036">
                  <c:v>10</c:v>
                </c:pt>
                <c:pt idx="2037">
                  <c:v>10</c:v>
                </c:pt>
                <c:pt idx="2038">
                  <c:v>10</c:v>
                </c:pt>
                <c:pt idx="2039">
                  <c:v>10</c:v>
                </c:pt>
                <c:pt idx="2040">
                  <c:v>10</c:v>
                </c:pt>
                <c:pt idx="2041">
                  <c:v>10</c:v>
                </c:pt>
                <c:pt idx="2042">
                  <c:v>10</c:v>
                </c:pt>
                <c:pt idx="2043">
                  <c:v>10</c:v>
                </c:pt>
                <c:pt idx="2044">
                  <c:v>10</c:v>
                </c:pt>
                <c:pt idx="2045">
                  <c:v>10</c:v>
                </c:pt>
                <c:pt idx="2046">
                  <c:v>10</c:v>
                </c:pt>
                <c:pt idx="2047">
                  <c:v>10</c:v>
                </c:pt>
                <c:pt idx="2048">
                  <c:v>10</c:v>
                </c:pt>
                <c:pt idx="2049">
                  <c:v>10</c:v>
                </c:pt>
                <c:pt idx="2050">
                  <c:v>10</c:v>
                </c:pt>
                <c:pt idx="2051">
                  <c:v>10</c:v>
                </c:pt>
                <c:pt idx="2052">
                  <c:v>10</c:v>
                </c:pt>
                <c:pt idx="2053">
                  <c:v>10</c:v>
                </c:pt>
                <c:pt idx="2054">
                  <c:v>10</c:v>
                </c:pt>
                <c:pt idx="2055">
                  <c:v>10</c:v>
                </c:pt>
                <c:pt idx="2056">
                  <c:v>10</c:v>
                </c:pt>
                <c:pt idx="2057">
                  <c:v>10</c:v>
                </c:pt>
                <c:pt idx="2058">
                  <c:v>10</c:v>
                </c:pt>
                <c:pt idx="2059">
                  <c:v>10</c:v>
                </c:pt>
                <c:pt idx="2060">
                  <c:v>10</c:v>
                </c:pt>
                <c:pt idx="2061">
                  <c:v>10</c:v>
                </c:pt>
                <c:pt idx="2062">
                  <c:v>10</c:v>
                </c:pt>
                <c:pt idx="2063">
                  <c:v>10</c:v>
                </c:pt>
                <c:pt idx="2064">
                  <c:v>10</c:v>
                </c:pt>
                <c:pt idx="2065">
                  <c:v>10</c:v>
                </c:pt>
                <c:pt idx="2066">
                  <c:v>10</c:v>
                </c:pt>
                <c:pt idx="2067">
                  <c:v>10</c:v>
                </c:pt>
                <c:pt idx="2068">
                  <c:v>10</c:v>
                </c:pt>
                <c:pt idx="2069">
                  <c:v>10</c:v>
                </c:pt>
                <c:pt idx="2070">
                  <c:v>10</c:v>
                </c:pt>
                <c:pt idx="2071">
                  <c:v>10</c:v>
                </c:pt>
                <c:pt idx="2072">
                  <c:v>10</c:v>
                </c:pt>
                <c:pt idx="2073">
                  <c:v>10</c:v>
                </c:pt>
                <c:pt idx="2074">
                  <c:v>10</c:v>
                </c:pt>
                <c:pt idx="2075">
                  <c:v>10</c:v>
                </c:pt>
                <c:pt idx="2076">
                  <c:v>10</c:v>
                </c:pt>
                <c:pt idx="2077">
                  <c:v>10</c:v>
                </c:pt>
                <c:pt idx="2078">
                  <c:v>10</c:v>
                </c:pt>
                <c:pt idx="2079">
                  <c:v>10</c:v>
                </c:pt>
                <c:pt idx="2080">
                  <c:v>10</c:v>
                </c:pt>
                <c:pt idx="2081">
                  <c:v>10</c:v>
                </c:pt>
                <c:pt idx="2082">
                  <c:v>10</c:v>
                </c:pt>
                <c:pt idx="2083">
                  <c:v>10</c:v>
                </c:pt>
                <c:pt idx="2084">
                  <c:v>10</c:v>
                </c:pt>
                <c:pt idx="2085">
                  <c:v>10</c:v>
                </c:pt>
                <c:pt idx="2086">
                  <c:v>10</c:v>
                </c:pt>
                <c:pt idx="2087">
                  <c:v>10</c:v>
                </c:pt>
                <c:pt idx="2088">
                  <c:v>10</c:v>
                </c:pt>
                <c:pt idx="2089">
                  <c:v>10</c:v>
                </c:pt>
                <c:pt idx="2090">
                  <c:v>10</c:v>
                </c:pt>
                <c:pt idx="2091">
                  <c:v>10</c:v>
                </c:pt>
                <c:pt idx="2092">
                  <c:v>10</c:v>
                </c:pt>
                <c:pt idx="2093">
                  <c:v>10</c:v>
                </c:pt>
                <c:pt idx="2094">
                  <c:v>10</c:v>
                </c:pt>
                <c:pt idx="2095">
                  <c:v>10</c:v>
                </c:pt>
                <c:pt idx="2096">
                  <c:v>10</c:v>
                </c:pt>
                <c:pt idx="2097">
                  <c:v>10</c:v>
                </c:pt>
                <c:pt idx="2098">
                  <c:v>10</c:v>
                </c:pt>
                <c:pt idx="2099">
                  <c:v>10</c:v>
                </c:pt>
                <c:pt idx="2100">
                  <c:v>10</c:v>
                </c:pt>
                <c:pt idx="2101">
                  <c:v>10</c:v>
                </c:pt>
                <c:pt idx="2102">
                  <c:v>10</c:v>
                </c:pt>
                <c:pt idx="2103">
                  <c:v>10</c:v>
                </c:pt>
                <c:pt idx="2104">
                  <c:v>10</c:v>
                </c:pt>
                <c:pt idx="2105">
                  <c:v>10</c:v>
                </c:pt>
                <c:pt idx="2106">
                  <c:v>10</c:v>
                </c:pt>
                <c:pt idx="2107">
                  <c:v>10</c:v>
                </c:pt>
                <c:pt idx="2108">
                  <c:v>10</c:v>
                </c:pt>
                <c:pt idx="2109">
                  <c:v>10</c:v>
                </c:pt>
                <c:pt idx="2110">
                  <c:v>10</c:v>
                </c:pt>
                <c:pt idx="2111">
                  <c:v>10</c:v>
                </c:pt>
                <c:pt idx="2112">
                  <c:v>10</c:v>
                </c:pt>
                <c:pt idx="2113">
                  <c:v>10</c:v>
                </c:pt>
                <c:pt idx="2114">
                  <c:v>10</c:v>
                </c:pt>
                <c:pt idx="2115">
                  <c:v>10</c:v>
                </c:pt>
                <c:pt idx="2116">
                  <c:v>10</c:v>
                </c:pt>
                <c:pt idx="2117">
                  <c:v>10</c:v>
                </c:pt>
                <c:pt idx="2118">
                  <c:v>10</c:v>
                </c:pt>
                <c:pt idx="2119">
                  <c:v>10</c:v>
                </c:pt>
                <c:pt idx="2120">
                  <c:v>10</c:v>
                </c:pt>
                <c:pt idx="2121">
                  <c:v>10</c:v>
                </c:pt>
                <c:pt idx="2122">
                  <c:v>10</c:v>
                </c:pt>
                <c:pt idx="2123">
                  <c:v>10</c:v>
                </c:pt>
                <c:pt idx="2124">
                  <c:v>10</c:v>
                </c:pt>
                <c:pt idx="2125">
                  <c:v>10</c:v>
                </c:pt>
                <c:pt idx="2126">
                  <c:v>10</c:v>
                </c:pt>
                <c:pt idx="2127">
                  <c:v>10</c:v>
                </c:pt>
                <c:pt idx="2128">
                  <c:v>10</c:v>
                </c:pt>
                <c:pt idx="2129">
                  <c:v>10</c:v>
                </c:pt>
                <c:pt idx="2130">
                  <c:v>10</c:v>
                </c:pt>
                <c:pt idx="2131">
                  <c:v>10</c:v>
                </c:pt>
                <c:pt idx="2132">
                  <c:v>10</c:v>
                </c:pt>
                <c:pt idx="2133">
                  <c:v>10</c:v>
                </c:pt>
                <c:pt idx="2134">
                  <c:v>10</c:v>
                </c:pt>
                <c:pt idx="2135">
                  <c:v>10</c:v>
                </c:pt>
                <c:pt idx="2136">
                  <c:v>10</c:v>
                </c:pt>
                <c:pt idx="2137">
                  <c:v>10</c:v>
                </c:pt>
                <c:pt idx="2138">
                  <c:v>10</c:v>
                </c:pt>
                <c:pt idx="2139">
                  <c:v>10</c:v>
                </c:pt>
                <c:pt idx="2140">
                  <c:v>10</c:v>
                </c:pt>
                <c:pt idx="2141">
                  <c:v>10</c:v>
                </c:pt>
                <c:pt idx="2142">
                  <c:v>10</c:v>
                </c:pt>
                <c:pt idx="2143">
                  <c:v>10</c:v>
                </c:pt>
                <c:pt idx="2144">
                  <c:v>10</c:v>
                </c:pt>
                <c:pt idx="2145">
                  <c:v>10</c:v>
                </c:pt>
                <c:pt idx="2146">
                  <c:v>10</c:v>
                </c:pt>
                <c:pt idx="2147">
                  <c:v>10</c:v>
                </c:pt>
                <c:pt idx="2148">
                  <c:v>10</c:v>
                </c:pt>
                <c:pt idx="2149">
                  <c:v>10</c:v>
                </c:pt>
                <c:pt idx="2150">
                  <c:v>10</c:v>
                </c:pt>
                <c:pt idx="2151">
                  <c:v>10</c:v>
                </c:pt>
                <c:pt idx="2152">
                  <c:v>10</c:v>
                </c:pt>
                <c:pt idx="2153">
                  <c:v>10</c:v>
                </c:pt>
                <c:pt idx="2154">
                  <c:v>10</c:v>
                </c:pt>
                <c:pt idx="2155">
                  <c:v>10</c:v>
                </c:pt>
                <c:pt idx="2156">
                  <c:v>10</c:v>
                </c:pt>
                <c:pt idx="2157">
                  <c:v>10</c:v>
                </c:pt>
                <c:pt idx="2158">
                  <c:v>10</c:v>
                </c:pt>
                <c:pt idx="2159">
                  <c:v>10</c:v>
                </c:pt>
                <c:pt idx="2160">
                  <c:v>10</c:v>
                </c:pt>
                <c:pt idx="2161">
                  <c:v>10</c:v>
                </c:pt>
                <c:pt idx="2162">
                  <c:v>10</c:v>
                </c:pt>
                <c:pt idx="2163">
                  <c:v>10</c:v>
                </c:pt>
                <c:pt idx="2164">
                  <c:v>10</c:v>
                </c:pt>
                <c:pt idx="2165">
                  <c:v>10</c:v>
                </c:pt>
                <c:pt idx="2166">
                  <c:v>10</c:v>
                </c:pt>
                <c:pt idx="2167">
                  <c:v>10</c:v>
                </c:pt>
                <c:pt idx="2168">
                  <c:v>10</c:v>
                </c:pt>
                <c:pt idx="2169">
                  <c:v>10</c:v>
                </c:pt>
                <c:pt idx="2170">
                  <c:v>10</c:v>
                </c:pt>
                <c:pt idx="2171">
                  <c:v>10</c:v>
                </c:pt>
                <c:pt idx="2172">
                  <c:v>10</c:v>
                </c:pt>
                <c:pt idx="2173">
                  <c:v>10</c:v>
                </c:pt>
                <c:pt idx="2174">
                  <c:v>10</c:v>
                </c:pt>
                <c:pt idx="2175">
                  <c:v>10</c:v>
                </c:pt>
                <c:pt idx="2176">
                  <c:v>10</c:v>
                </c:pt>
                <c:pt idx="2177">
                  <c:v>10</c:v>
                </c:pt>
                <c:pt idx="2178">
                  <c:v>10</c:v>
                </c:pt>
                <c:pt idx="2179">
                  <c:v>10</c:v>
                </c:pt>
                <c:pt idx="2180">
                  <c:v>10</c:v>
                </c:pt>
                <c:pt idx="2181">
                  <c:v>10</c:v>
                </c:pt>
                <c:pt idx="2182">
                  <c:v>10</c:v>
                </c:pt>
                <c:pt idx="2183">
                  <c:v>10</c:v>
                </c:pt>
                <c:pt idx="2184">
                  <c:v>10</c:v>
                </c:pt>
                <c:pt idx="2185">
                  <c:v>10</c:v>
                </c:pt>
                <c:pt idx="2186">
                  <c:v>10</c:v>
                </c:pt>
                <c:pt idx="2187">
                  <c:v>10</c:v>
                </c:pt>
                <c:pt idx="2188">
                  <c:v>10</c:v>
                </c:pt>
                <c:pt idx="2189">
                  <c:v>10</c:v>
                </c:pt>
                <c:pt idx="2190">
                  <c:v>10</c:v>
                </c:pt>
                <c:pt idx="2191">
                  <c:v>10</c:v>
                </c:pt>
                <c:pt idx="2192">
                  <c:v>10</c:v>
                </c:pt>
                <c:pt idx="2193">
                  <c:v>10</c:v>
                </c:pt>
                <c:pt idx="2194">
                  <c:v>10</c:v>
                </c:pt>
                <c:pt idx="2195">
                  <c:v>10</c:v>
                </c:pt>
                <c:pt idx="2196">
                  <c:v>10</c:v>
                </c:pt>
                <c:pt idx="2197">
                  <c:v>10</c:v>
                </c:pt>
                <c:pt idx="2198">
                  <c:v>10</c:v>
                </c:pt>
                <c:pt idx="2199">
                  <c:v>10</c:v>
                </c:pt>
                <c:pt idx="2200">
                  <c:v>10</c:v>
                </c:pt>
                <c:pt idx="2201">
                  <c:v>10</c:v>
                </c:pt>
                <c:pt idx="2202">
                  <c:v>10</c:v>
                </c:pt>
                <c:pt idx="2203">
                  <c:v>10</c:v>
                </c:pt>
                <c:pt idx="2204">
                  <c:v>10</c:v>
                </c:pt>
                <c:pt idx="2205">
                  <c:v>10</c:v>
                </c:pt>
                <c:pt idx="2206">
                  <c:v>10</c:v>
                </c:pt>
                <c:pt idx="2207">
                  <c:v>10</c:v>
                </c:pt>
                <c:pt idx="2208">
                  <c:v>10</c:v>
                </c:pt>
                <c:pt idx="2209">
                  <c:v>10</c:v>
                </c:pt>
                <c:pt idx="2210">
                  <c:v>10</c:v>
                </c:pt>
                <c:pt idx="2211">
                  <c:v>10</c:v>
                </c:pt>
                <c:pt idx="2212">
                  <c:v>10</c:v>
                </c:pt>
                <c:pt idx="2213">
                  <c:v>10</c:v>
                </c:pt>
                <c:pt idx="2214">
                  <c:v>10</c:v>
                </c:pt>
                <c:pt idx="2215">
                  <c:v>10</c:v>
                </c:pt>
                <c:pt idx="2216">
                  <c:v>10</c:v>
                </c:pt>
                <c:pt idx="2217">
                  <c:v>10</c:v>
                </c:pt>
                <c:pt idx="2218">
                  <c:v>10</c:v>
                </c:pt>
                <c:pt idx="2219">
                  <c:v>10</c:v>
                </c:pt>
                <c:pt idx="2220">
                  <c:v>10</c:v>
                </c:pt>
                <c:pt idx="2221">
                  <c:v>10</c:v>
                </c:pt>
                <c:pt idx="2222">
                  <c:v>10</c:v>
                </c:pt>
                <c:pt idx="2223">
                  <c:v>10</c:v>
                </c:pt>
                <c:pt idx="2224">
                  <c:v>10</c:v>
                </c:pt>
                <c:pt idx="2225">
                  <c:v>10</c:v>
                </c:pt>
                <c:pt idx="2226">
                  <c:v>10</c:v>
                </c:pt>
                <c:pt idx="2227">
                  <c:v>10</c:v>
                </c:pt>
                <c:pt idx="2228">
                  <c:v>10</c:v>
                </c:pt>
                <c:pt idx="2229">
                  <c:v>10</c:v>
                </c:pt>
                <c:pt idx="2230">
                  <c:v>10</c:v>
                </c:pt>
                <c:pt idx="2231">
                  <c:v>10</c:v>
                </c:pt>
                <c:pt idx="2232">
                  <c:v>10</c:v>
                </c:pt>
                <c:pt idx="2233">
                  <c:v>10</c:v>
                </c:pt>
                <c:pt idx="2234">
                  <c:v>10</c:v>
                </c:pt>
                <c:pt idx="2235">
                  <c:v>10</c:v>
                </c:pt>
                <c:pt idx="2236">
                  <c:v>10</c:v>
                </c:pt>
                <c:pt idx="2237">
                  <c:v>10</c:v>
                </c:pt>
                <c:pt idx="2238">
                  <c:v>10</c:v>
                </c:pt>
                <c:pt idx="2239">
                  <c:v>10</c:v>
                </c:pt>
                <c:pt idx="2240">
                  <c:v>10</c:v>
                </c:pt>
                <c:pt idx="2241">
                  <c:v>10</c:v>
                </c:pt>
                <c:pt idx="2242">
                  <c:v>10</c:v>
                </c:pt>
                <c:pt idx="2243">
                  <c:v>10</c:v>
                </c:pt>
                <c:pt idx="2244">
                  <c:v>10</c:v>
                </c:pt>
                <c:pt idx="2245">
                  <c:v>10</c:v>
                </c:pt>
                <c:pt idx="2246">
                  <c:v>10</c:v>
                </c:pt>
                <c:pt idx="2247">
                  <c:v>10</c:v>
                </c:pt>
                <c:pt idx="2248">
                  <c:v>10</c:v>
                </c:pt>
                <c:pt idx="2249">
                  <c:v>10</c:v>
                </c:pt>
                <c:pt idx="2250">
                  <c:v>10</c:v>
                </c:pt>
                <c:pt idx="2251">
                  <c:v>10</c:v>
                </c:pt>
                <c:pt idx="2252">
                  <c:v>10</c:v>
                </c:pt>
                <c:pt idx="2253">
                  <c:v>10</c:v>
                </c:pt>
                <c:pt idx="2254">
                  <c:v>10</c:v>
                </c:pt>
                <c:pt idx="2255">
                  <c:v>10</c:v>
                </c:pt>
                <c:pt idx="2256">
                  <c:v>10</c:v>
                </c:pt>
                <c:pt idx="2257">
                  <c:v>10</c:v>
                </c:pt>
                <c:pt idx="2258">
                  <c:v>10</c:v>
                </c:pt>
                <c:pt idx="2259">
                  <c:v>10</c:v>
                </c:pt>
                <c:pt idx="2260">
                  <c:v>10</c:v>
                </c:pt>
                <c:pt idx="2261">
                  <c:v>10</c:v>
                </c:pt>
                <c:pt idx="2262">
                  <c:v>10</c:v>
                </c:pt>
                <c:pt idx="2263">
                  <c:v>10</c:v>
                </c:pt>
                <c:pt idx="2264">
                  <c:v>10</c:v>
                </c:pt>
                <c:pt idx="2265">
                  <c:v>10</c:v>
                </c:pt>
                <c:pt idx="2266">
                  <c:v>10</c:v>
                </c:pt>
                <c:pt idx="2267">
                  <c:v>10</c:v>
                </c:pt>
                <c:pt idx="2268">
                  <c:v>10</c:v>
                </c:pt>
                <c:pt idx="2269">
                  <c:v>10</c:v>
                </c:pt>
                <c:pt idx="2270">
                  <c:v>10</c:v>
                </c:pt>
                <c:pt idx="2271">
                  <c:v>10</c:v>
                </c:pt>
                <c:pt idx="2272">
                  <c:v>10</c:v>
                </c:pt>
                <c:pt idx="2273">
                  <c:v>10</c:v>
                </c:pt>
                <c:pt idx="2274">
                  <c:v>10</c:v>
                </c:pt>
                <c:pt idx="2275">
                  <c:v>10</c:v>
                </c:pt>
                <c:pt idx="2276">
                  <c:v>10</c:v>
                </c:pt>
                <c:pt idx="2277">
                  <c:v>10</c:v>
                </c:pt>
                <c:pt idx="2278">
                  <c:v>10</c:v>
                </c:pt>
                <c:pt idx="2279">
                  <c:v>10</c:v>
                </c:pt>
                <c:pt idx="2280">
                  <c:v>10</c:v>
                </c:pt>
                <c:pt idx="2281">
                  <c:v>10</c:v>
                </c:pt>
                <c:pt idx="2282">
                  <c:v>10</c:v>
                </c:pt>
                <c:pt idx="2283">
                  <c:v>10</c:v>
                </c:pt>
                <c:pt idx="2284">
                  <c:v>10</c:v>
                </c:pt>
                <c:pt idx="2285">
                  <c:v>10</c:v>
                </c:pt>
                <c:pt idx="2286">
                  <c:v>10</c:v>
                </c:pt>
                <c:pt idx="2287">
                  <c:v>10</c:v>
                </c:pt>
                <c:pt idx="2288">
                  <c:v>10</c:v>
                </c:pt>
                <c:pt idx="2289">
                  <c:v>10</c:v>
                </c:pt>
                <c:pt idx="2290">
                  <c:v>10</c:v>
                </c:pt>
                <c:pt idx="2291">
                  <c:v>10</c:v>
                </c:pt>
                <c:pt idx="2292">
                  <c:v>10</c:v>
                </c:pt>
                <c:pt idx="2293">
                  <c:v>10</c:v>
                </c:pt>
                <c:pt idx="2294">
                  <c:v>10</c:v>
                </c:pt>
                <c:pt idx="2295">
                  <c:v>10</c:v>
                </c:pt>
                <c:pt idx="2296">
                  <c:v>10</c:v>
                </c:pt>
                <c:pt idx="2297">
                  <c:v>10</c:v>
                </c:pt>
                <c:pt idx="2298">
                  <c:v>10</c:v>
                </c:pt>
                <c:pt idx="2299">
                  <c:v>10</c:v>
                </c:pt>
                <c:pt idx="2300">
                  <c:v>10</c:v>
                </c:pt>
                <c:pt idx="2301">
                  <c:v>10</c:v>
                </c:pt>
                <c:pt idx="2302">
                  <c:v>10</c:v>
                </c:pt>
                <c:pt idx="2303">
                  <c:v>10</c:v>
                </c:pt>
                <c:pt idx="2304">
                  <c:v>10</c:v>
                </c:pt>
                <c:pt idx="2305">
                  <c:v>10</c:v>
                </c:pt>
                <c:pt idx="2306">
                  <c:v>10</c:v>
                </c:pt>
                <c:pt idx="2307">
                  <c:v>10</c:v>
                </c:pt>
                <c:pt idx="2308">
                  <c:v>10</c:v>
                </c:pt>
                <c:pt idx="2309">
                  <c:v>10</c:v>
                </c:pt>
                <c:pt idx="2310">
                  <c:v>10</c:v>
                </c:pt>
                <c:pt idx="2311">
                  <c:v>10</c:v>
                </c:pt>
                <c:pt idx="2312">
                  <c:v>10</c:v>
                </c:pt>
                <c:pt idx="2313">
                  <c:v>10</c:v>
                </c:pt>
                <c:pt idx="2314">
                  <c:v>10</c:v>
                </c:pt>
                <c:pt idx="2315">
                  <c:v>10</c:v>
                </c:pt>
                <c:pt idx="2316">
                  <c:v>10</c:v>
                </c:pt>
                <c:pt idx="2317">
                  <c:v>10</c:v>
                </c:pt>
                <c:pt idx="2318">
                  <c:v>10</c:v>
                </c:pt>
                <c:pt idx="2319">
                  <c:v>10</c:v>
                </c:pt>
                <c:pt idx="2320">
                  <c:v>10</c:v>
                </c:pt>
                <c:pt idx="2321">
                  <c:v>10</c:v>
                </c:pt>
                <c:pt idx="2322">
                  <c:v>10</c:v>
                </c:pt>
                <c:pt idx="2323">
                  <c:v>10</c:v>
                </c:pt>
                <c:pt idx="2324">
                  <c:v>10</c:v>
                </c:pt>
                <c:pt idx="2325">
                  <c:v>10</c:v>
                </c:pt>
                <c:pt idx="2326">
                  <c:v>10</c:v>
                </c:pt>
                <c:pt idx="2327">
                  <c:v>10</c:v>
                </c:pt>
                <c:pt idx="2328">
                  <c:v>10</c:v>
                </c:pt>
                <c:pt idx="2329">
                  <c:v>10</c:v>
                </c:pt>
                <c:pt idx="2330">
                  <c:v>10</c:v>
                </c:pt>
                <c:pt idx="2331">
                  <c:v>10</c:v>
                </c:pt>
                <c:pt idx="2332">
                  <c:v>10</c:v>
                </c:pt>
                <c:pt idx="2333">
                  <c:v>10</c:v>
                </c:pt>
                <c:pt idx="2334">
                  <c:v>10</c:v>
                </c:pt>
                <c:pt idx="2335">
                  <c:v>10</c:v>
                </c:pt>
                <c:pt idx="2336">
                  <c:v>10</c:v>
                </c:pt>
                <c:pt idx="2337">
                  <c:v>10</c:v>
                </c:pt>
                <c:pt idx="2338">
                  <c:v>10</c:v>
                </c:pt>
                <c:pt idx="2339">
                  <c:v>10</c:v>
                </c:pt>
                <c:pt idx="2340">
                  <c:v>10</c:v>
                </c:pt>
                <c:pt idx="2341">
                  <c:v>10</c:v>
                </c:pt>
                <c:pt idx="2342">
                  <c:v>10</c:v>
                </c:pt>
                <c:pt idx="2343">
                  <c:v>10</c:v>
                </c:pt>
                <c:pt idx="2344">
                  <c:v>10</c:v>
                </c:pt>
                <c:pt idx="2345">
                  <c:v>10</c:v>
                </c:pt>
                <c:pt idx="2346">
                  <c:v>10</c:v>
                </c:pt>
                <c:pt idx="2347">
                  <c:v>10</c:v>
                </c:pt>
                <c:pt idx="2348">
                  <c:v>10</c:v>
                </c:pt>
                <c:pt idx="2349">
                  <c:v>10</c:v>
                </c:pt>
                <c:pt idx="2350">
                  <c:v>10</c:v>
                </c:pt>
                <c:pt idx="2351">
                  <c:v>10</c:v>
                </c:pt>
                <c:pt idx="2352">
                  <c:v>10</c:v>
                </c:pt>
                <c:pt idx="2353">
                  <c:v>10</c:v>
                </c:pt>
                <c:pt idx="2354">
                  <c:v>10</c:v>
                </c:pt>
                <c:pt idx="2355">
                  <c:v>10</c:v>
                </c:pt>
                <c:pt idx="2356">
                  <c:v>10</c:v>
                </c:pt>
                <c:pt idx="2357">
                  <c:v>10</c:v>
                </c:pt>
                <c:pt idx="2358">
                  <c:v>10</c:v>
                </c:pt>
                <c:pt idx="2359">
                  <c:v>10</c:v>
                </c:pt>
                <c:pt idx="2360">
                  <c:v>10</c:v>
                </c:pt>
                <c:pt idx="2361">
                  <c:v>10</c:v>
                </c:pt>
                <c:pt idx="2362">
                  <c:v>10</c:v>
                </c:pt>
                <c:pt idx="2363">
                  <c:v>10</c:v>
                </c:pt>
                <c:pt idx="2364">
                  <c:v>10</c:v>
                </c:pt>
                <c:pt idx="2365">
                  <c:v>10</c:v>
                </c:pt>
                <c:pt idx="2366">
                  <c:v>10</c:v>
                </c:pt>
                <c:pt idx="2367">
                  <c:v>10</c:v>
                </c:pt>
                <c:pt idx="2368">
                  <c:v>10</c:v>
                </c:pt>
                <c:pt idx="2369">
                  <c:v>10</c:v>
                </c:pt>
                <c:pt idx="2370">
                  <c:v>10</c:v>
                </c:pt>
                <c:pt idx="2371">
                  <c:v>10</c:v>
                </c:pt>
                <c:pt idx="2372">
                  <c:v>10</c:v>
                </c:pt>
                <c:pt idx="2373">
                  <c:v>10</c:v>
                </c:pt>
                <c:pt idx="2374">
                  <c:v>10</c:v>
                </c:pt>
                <c:pt idx="2375">
                  <c:v>10</c:v>
                </c:pt>
                <c:pt idx="2376">
                  <c:v>10</c:v>
                </c:pt>
                <c:pt idx="2377">
                  <c:v>10</c:v>
                </c:pt>
                <c:pt idx="2378">
                  <c:v>10</c:v>
                </c:pt>
                <c:pt idx="2379">
                  <c:v>10</c:v>
                </c:pt>
                <c:pt idx="2380">
                  <c:v>10</c:v>
                </c:pt>
                <c:pt idx="2381">
                  <c:v>10</c:v>
                </c:pt>
                <c:pt idx="2382">
                  <c:v>10</c:v>
                </c:pt>
                <c:pt idx="2383">
                  <c:v>10</c:v>
                </c:pt>
                <c:pt idx="2384">
                  <c:v>10</c:v>
                </c:pt>
                <c:pt idx="2385">
                  <c:v>10</c:v>
                </c:pt>
                <c:pt idx="2386">
                  <c:v>10</c:v>
                </c:pt>
                <c:pt idx="2387">
                  <c:v>10</c:v>
                </c:pt>
                <c:pt idx="2388">
                  <c:v>10</c:v>
                </c:pt>
                <c:pt idx="2389">
                  <c:v>10</c:v>
                </c:pt>
                <c:pt idx="2390">
                  <c:v>10</c:v>
                </c:pt>
                <c:pt idx="2391">
                  <c:v>10</c:v>
                </c:pt>
                <c:pt idx="2392">
                  <c:v>10</c:v>
                </c:pt>
                <c:pt idx="2393">
                  <c:v>10</c:v>
                </c:pt>
                <c:pt idx="2394">
                  <c:v>10</c:v>
                </c:pt>
                <c:pt idx="2395">
                  <c:v>10</c:v>
                </c:pt>
                <c:pt idx="2396">
                  <c:v>10</c:v>
                </c:pt>
                <c:pt idx="2397">
                  <c:v>10</c:v>
                </c:pt>
                <c:pt idx="2398">
                  <c:v>10</c:v>
                </c:pt>
                <c:pt idx="2399">
                  <c:v>10</c:v>
                </c:pt>
                <c:pt idx="2400">
                  <c:v>10</c:v>
                </c:pt>
                <c:pt idx="2401">
                  <c:v>10</c:v>
                </c:pt>
                <c:pt idx="2402">
                  <c:v>10</c:v>
                </c:pt>
                <c:pt idx="2403">
                  <c:v>10</c:v>
                </c:pt>
                <c:pt idx="2404">
                  <c:v>10</c:v>
                </c:pt>
                <c:pt idx="2405">
                  <c:v>10</c:v>
                </c:pt>
                <c:pt idx="2406">
                  <c:v>10</c:v>
                </c:pt>
                <c:pt idx="2407">
                  <c:v>10</c:v>
                </c:pt>
                <c:pt idx="2408">
                  <c:v>10</c:v>
                </c:pt>
                <c:pt idx="2409">
                  <c:v>10</c:v>
                </c:pt>
                <c:pt idx="2410">
                  <c:v>10</c:v>
                </c:pt>
                <c:pt idx="2411">
                  <c:v>10</c:v>
                </c:pt>
                <c:pt idx="2412">
                  <c:v>10</c:v>
                </c:pt>
                <c:pt idx="2413">
                  <c:v>10</c:v>
                </c:pt>
                <c:pt idx="2414">
                  <c:v>10</c:v>
                </c:pt>
                <c:pt idx="2415">
                  <c:v>10</c:v>
                </c:pt>
                <c:pt idx="2416">
                  <c:v>10</c:v>
                </c:pt>
                <c:pt idx="2417">
                  <c:v>10</c:v>
                </c:pt>
                <c:pt idx="2418">
                  <c:v>10</c:v>
                </c:pt>
                <c:pt idx="2419">
                  <c:v>10</c:v>
                </c:pt>
                <c:pt idx="2420">
                  <c:v>10</c:v>
                </c:pt>
                <c:pt idx="2421">
                  <c:v>10</c:v>
                </c:pt>
                <c:pt idx="2422">
                  <c:v>10</c:v>
                </c:pt>
                <c:pt idx="2423">
                  <c:v>10</c:v>
                </c:pt>
                <c:pt idx="2424">
                  <c:v>10</c:v>
                </c:pt>
                <c:pt idx="2425">
                  <c:v>10</c:v>
                </c:pt>
                <c:pt idx="2426">
                  <c:v>10</c:v>
                </c:pt>
                <c:pt idx="2427">
                  <c:v>10</c:v>
                </c:pt>
                <c:pt idx="2428">
                  <c:v>10</c:v>
                </c:pt>
                <c:pt idx="2429">
                  <c:v>10</c:v>
                </c:pt>
                <c:pt idx="2430">
                  <c:v>10</c:v>
                </c:pt>
                <c:pt idx="2431">
                  <c:v>10</c:v>
                </c:pt>
                <c:pt idx="2432">
                  <c:v>10</c:v>
                </c:pt>
                <c:pt idx="2433">
                  <c:v>10</c:v>
                </c:pt>
                <c:pt idx="2434">
                  <c:v>10</c:v>
                </c:pt>
                <c:pt idx="2435">
                  <c:v>10</c:v>
                </c:pt>
                <c:pt idx="2436">
                  <c:v>10</c:v>
                </c:pt>
                <c:pt idx="2437">
                  <c:v>10</c:v>
                </c:pt>
                <c:pt idx="2438">
                  <c:v>10</c:v>
                </c:pt>
                <c:pt idx="2439">
                  <c:v>10</c:v>
                </c:pt>
                <c:pt idx="2440">
                  <c:v>10</c:v>
                </c:pt>
                <c:pt idx="2441">
                  <c:v>10</c:v>
                </c:pt>
                <c:pt idx="2442">
                  <c:v>10</c:v>
                </c:pt>
                <c:pt idx="2443">
                  <c:v>10</c:v>
                </c:pt>
                <c:pt idx="2444">
                  <c:v>10</c:v>
                </c:pt>
                <c:pt idx="2445">
                  <c:v>10</c:v>
                </c:pt>
                <c:pt idx="2446">
                  <c:v>10</c:v>
                </c:pt>
                <c:pt idx="2447">
                  <c:v>10</c:v>
                </c:pt>
                <c:pt idx="2448">
                  <c:v>10</c:v>
                </c:pt>
                <c:pt idx="2449">
                  <c:v>10</c:v>
                </c:pt>
                <c:pt idx="2450">
                  <c:v>10</c:v>
                </c:pt>
                <c:pt idx="2451">
                  <c:v>10</c:v>
                </c:pt>
                <c:pt idx="2452">
                  <c:v>10</c:v>
                </c:pt>
                <c:pt idx="2453">
                  <c:v>10</c:v>
                </c:pt>
                <c:pt idx="2454">
                  <c:v>10</c:v>
                </c:pt>
                <c:pt idx="2455">
                  <c:v>10</c:v>
                </c:pt>
                <c:pt idx="2456">
                  <c:v>10</c:v>
                </c:pt>
                <c:pt idx="2457">
                  <c:v>10</c:v>
                </c:pt>
                <c:pt idx="2458">
                  <c:v>10</c:v>
                </c:pt>
                <c:pt idx="2459">
                  <c:v>10</c:v>
                </c:pt>
                <c:pt idx="2460">
                  <c:v>10</c:v>
                </c:pt>
                <c:pt idx="2461">
                  <c:v>10</c:v>
                </c:pt>
                <c:pt idx="2462">
                  <c:v>10</c:v>
                </c:pt>
                <c:pt idx="2463">
                  <c:v>10</c:v>
                </c:pt>
                <c:pt idx="2464">
                  <c:v>10</c:v>
                </c:pt>
                <c:pt idx="2465">
                  <c:v>10</c:v>
                </c:pt>
                <c:pt idx="2466">
                  <c:v>10</c:v>
                </c:pt>
                <c:pt idx="2467">
                  <c:v>10</c:v>
                </c:pt>
                <c:pt idx="2468">
                  <c:v>10</c:v>
                </c:pt>
                <c:pt idx="2469">
                  <c:v>10</c:v>
                </c:pt>
                <c:pt idx="2470">
                  <c:v>10</c:v>
                </c:pt>
                <c:pt idx="2471">
                  <c:v>10</c:v>
                </c:pt>
                <c:pt idx="2472">
                  <c:v>10</c:v>
                </c:pt>
                <c:pt idx="2473">
                  <c:v>10</c:v>
                </c:pt>
                <c:pt idx="2474">
                  <c:v>10</c:v>
                </c:pt>
                <c:pt idx="2475">
                  <c:v>10</c:v>
                </c:pt>
                <c:pt idx="2476">
                  <c:v>10</c:v>
                </c:pt>
                <c:pt idx="2477">
                  <c:v>10</c:v>
                </c:pt>
                <c:pt idx="2478">
                  <c:v>10</c:v>
                </c:pt>
                <c:pt idx="2479">
                  <c:v>10</c:v>
                </c:pt>
                <c:pt idx="2480">
                  <c:v>10</c:v>
                </c:pt>
                <c:pt idx="2481">
                  <c:v>10</c:v>
                </c:pt>
                <c:pt idx="2482">
                  <c:v>10</c:v>
                </c:pt>
                <c:pt idx="2483">
                  <c:v>10</c:v>
                </c:pt>
                <c:pt idx="2484">
                  <c:v>10</c:v>
                </c:pt>
                <c:pt idx="2485">
                  <c:v>10</c:v>
                </c:pt>
                <c:pt idx="2486">
                  <c:v>10</c:v>
                </c:pt>
                <c:pt idx="2487">
                  <c:v>10</c:v>
                </c:pt>
                <c:pt idx="2488">
                  <c:v>10</c:v>
                </c:pt>
                <c:pt idx="2489">
                  <c:v>10</c:v>
                </c:pt>
                <c:pt idx="2490">
                  <c:v>10</c:v>
                </c:pt>
                <c:pt idx="2491">
                  <c:v>10</c:v>
                </c:pt>
                <c:pt idx="2492">
                  <c:v>10</c:v>
                </c:pt>
                <c:pt idx="2493">
                  <c:v>10</c:v>
                </c:pt>
                <c:pt idx="2494">
                  <c:v>10</c:v>
                </c:pt>
                <c:pt idx="2495">
                  <c:v>10</c:v>
                </c:pt>
                <c:pt idx="2496">
                  <c:v>10</c:v>
                </c:pt>
                <c:pt idx="2497">
                  <c:v>10</c:v>
                </c:pt>
                <c:pt idx="2498">
                  <c:v>10</c:v>
                </c:pt>
                <c:pt idx="2499">
                  <c:v>10</c:v>
                </c:pt>
                <c:pt idx="2500">
                  <c:v>10</c:v>
                </c:pt>
                <c:pt idx="2501">
                  <c:v>10</c:v>
                </c:pt>
                <c:pt idx="2502">
                  <c:v>10</c:v>
                </c:pt>
                <c:pt idx="2503">
                  <c:v>10</c:v>
                </c:pt>
                <c:pt idx="2504">
                  <c:v>10</c:v>
                </c:pt>
                <c:pt idx="2505">
                  <c:v>10</c:v>
                </c:pt>
                <c:pt idx="2506">
                  <c:v>10</c:v>
                </c:pt>
                <c:pt idx="2507">
                  <c:v>10</c:v>
                </c:pt>
                <c:pt idx="2508">
                  <c:v>10</c:v>
                </c:pt>
                <c:pt idx="2509">
                  <c:v>10</c:v>
                </c:pt>
                <c:pt idx="2510">
                  <c:v>10</c:v>
                </c:pt>
                <c:pt idx="2511">
                  <c:v>10</c:v>
                </c:pt>
                <c:pt idx="2512">
                  <c:v>10</c:v>
                </c:pt>
                <c:pt idx="2513">
                  <c:v>10</c:v>
                </c:pt>
                <c:pt idx="2514">
                  <c:v>10</c:v>
                </c:pt>
                <c:pt idx="2515">
                  <c:v>10</c:v>
                </c:pt>
                <c:pt idx="2516">
                  <c:v>10</c:v>
                </c:pt>
                <c:pt idx="2517">
                  <c:v>10</c:v>
                </c:pt>
                <c:pt idx="2518">
                  <c:v>10</c:v>
                </c:pt>
                <c:pt idx="2519">
                  <c:v>10</c:v>
                </c:pt>
                <c:pt idx="2520">
                  <c:v>10</c:v>
                </c:pt>
                <c:pt idx="2521">
                  <c:v>10</c:v>
                </c:pt>
                <c:pt idx="2522">
                  <c:v>10</c:v>
                </c:pt>
                <c:pt idx="2523">
                  <c:v>10</c:v>
                </c:pt>
                <c:pt idx="2524">
                  <c:v>10</c:v>
                </c:pt>
                <c:pt idx="2525">
                  <c:v>10</c:v>
                </c:pt>
                <c:pt idx="2526">
                  <c:v>10</c:v>
                </c:pt>
                <c:pt idx="2527">
                  <c:v>10</c:v>
                </c:pt>
                <c:pt idx="2528">
                  <c:v>10</c:v>
                </c:pt>
                <c:pt idx="2529">
                  <c:v>10</c:v>
                </c:pt>
                <c:pt idx="2530">
                  <c:v>10</c:v>
                </c:pt>
                <c:pt idx="2531">
                  <c:v>10</c:v>
                </c:pt>
                <c:pt idx="2532">
                  <c:v>10</c:v>
                </c:pt>
                <c:pt idx="2533">
                  <c:v>10</c:v>
                </c:pt>
                <c:pt idx="2534">
                  <c:v>10</c:v>
                </c:pt>
                <c:pt idx="2535">
                  <c:v>10</c:v>
                </c:pt>
                <c:pt idx="2536">
                  <c:v>10</c:v>
                </c:pt>
                <c:pt idx="2537">
                  <c:v>10</c:v>
                </c:pt>
                <c:pt idx="2538">
                  <c:v>10</c:v>
                </c:pt>
                <c:pt idx="2539">
                  <c:v>10</c:v>
                </c:pt>
                <c:pt idx="2540">
                  <c:v>10</c:v>
                </c:pt>
                <c:pt idx="2541">
                  <c:v>10</c:v>
                </c:pt>
                <c:pt idx="2542">
                  <c:v>10</c:v>
                </c:pt>
                <c:pt idx="2543">
                  <c:v>10</c:v>
                </c:pt>
                <c:pt idx="2544">
                  <c:v>10</c:v>
                </c:pt>
                <c:pt idx="2545">
                  <c:v>10</c:v>
                </c:pt>
                <c:pt idx="2546">
                  <c:v>10</c:v>
                </c:pt>
                <c:pt idx="2547">
                  <c:v>10</c:v>
                </c:pt>
                <c:pt idx="2548">
                  <c:v>10</c:v>
                </c:pt>
                <c:pt idx="2549">
                  <c:v>10</c:v>
                </c:pt>
                <c:pt idx="2550">
                  <c:v>10</c:v>
                </c:pt>
                <c:pt idx="2551">
                  <c:v>10</c:v>
                </c:pt>
                <c:pt idx="2552">
                  <c:v>10</c:v>
                </c:pt>
                <c:pt idx="2553">
                  <c:v>10</c:v>
                </c:pt>
                <c:pt idx="2554">
                  <c:v>10</c:v>
                </c:pt>
                <c:pt idx="2555">
                  <c:v>10</c:v>
                </c:pt>
                <c:pt idx="2556">
                  <c:v>10</c:v>
                </c:pt>
                <c:pt idx="2557">
                  <c:v>10</c:v>
                </c:pt>
                <c:pt idx="2558">
                  <c:v>10</c:v>
                </c:pt>
                <c:pt idx="2559">
                  <c:v>10</c:v>
                </c:pt>
                <c:pt idx="2560">
                  <c:v>10</c:v>
                </c:pt>
                <c:pt idx="2561">
                  <c:v>10</c:v>
                </c:pt>
                <c:pt idx="2562">
                  <c:v>10</c:v>
                </c:pt>
                <c:pt idx="2563">
                  <c:v>10</c:v>
                </c:pt>
                <c:pt idx="2564">
                  <c:v>10</c:v>
                </c:pt>
                <c:pt idx="2565">
                  <c:v>10</c:v>
                </c:pt>
                <c:pt idx="2566">
                  <c:v>10</c:v>
                </c:pt>
                <c:pt idx="2567">
                  <c:v>10</c:v>
                </c:pt>
                <c:pt idx="2568">
                  <c:v>10</c:v>
                </c:pt>
                <c:pt idx="2569">
                  <c:v>10</c:v>
                </c:pt>
                <c:pt idx="2570">
                  <c:v>10</c:v>
                </c:pt>
                <c:pt idx="2571">
                  <c:v>10</c:v>
                </c:pt>
                <c:pt idx="2572">
                  <c:v>10</c:v>
                </c:pt>
                <c:pt idx="2573">
                  <c:v>10</c:v>
                </c:pt>
                <c:pt idx="2574">
                  <c:v>10</c:v>
                </c:pt>
                <c:pt idx="2575">
                  <c:v>10</c:v>
                </c:pt>
                <c:pt idx="2576">
                  <c:v>10</c:v>
                </c:pt>
                <c:pt idx="2577">
                  <c:v>10</c:v>
                </c:pt>
                <c:pt idx="2578">
                  <c:v>10</c:v>
                </c:pt>
                <c:pt idx="2579">
                  <c:v>10</c:v>
                </c:pt>
                <c:pt idx="2580">
                  <c:v>10</c:v>
                </c:pt>
                <c:pt idx="2581">
                  <c:v>10</c:v>
                </c:pt>
                <c:pt idx="2582">
                  <c:v>10</c:v>
                </c:pt>
                <c:pt idx="2583">
                  <c:v>10</c:v>
                </c:pt>
                <c:pt idx="2584">
                  <c:v>10</c:v>
                </c:pt>
                <c:pt idx="2585">
                  <c:v>10</c:v>
                </c:pt>
                <c:pt idx="2586">
                  <c:v>10</c:v>
                </c:pt>
                <c:pt idx="2587">
                  <c:v>10</c:v>
                </c:pt>
                <c:pt idx="2588">
                  <c:v>10</c:v>
                </c:pt>
                <c:pt idx="2589">
                  <c:v>10</c:v>
                </c:pt>
                <c:pt idx="2590">
                  <c:v>10</c:v>
                </c:pt>
                <c:pt idx="2591">
                  <c:v>10</c:v>
                </c:pt>
                <c:pt idx="2592">
                  <c:v>10</c:v>
                </c:pt>
                <c:pt idx="2593">
                  <c:v>10</c:v>
                </c:pt>
                <c:pt idx="2594">
                  <c:v>10</c:v>
                </c:pt>
                <c:pt idx="2595">
                  <c:v>10</c:v>
                </c:pt>
                <c:pt idx="2596">
                  <c:v>10</c:v>
                </c:pt>
                <c:pt idx="2597">
                  <c:v>10</c:v>
                </c:pt>
                <c:pt idx="2598">
                  <c:v>10</c:v>
                </c:pt>
                <c:pt idx="2599">
                  <c:v>10</c:v>
                </c:pt>
                <c:pt idx="2600">
                  <c:v>10</c:v>
                </c:pt>
                <c:pt idx="2601">
                  <c:v>10</c:v>
                </c:pt>
                <c:pt idx="2602">
                  <c:v>10</c:v>
                </c:pt>
                <c:pt idx="2603">
                  <c:v>10</c:v>
                </c:pt>
                <c:pt idx="2604">
                  <c:v>10</c:v>
                </c:pt>
                <c:pt idx="2605">
                  <c:v>10</c:v>
                </c:pt>
                <c:pt idx="2606">
                  <c:v>10</c:v>
                </c:pt>
                <c:pt idx="2607">
                  <c:v>10</c:v>
                </c:pt>
                <c:pt idx="2608">
                  <c:v>10</c:v>
                </c:pt>
                <c:pt idx="2609">
                  <c:v>10</c:v>
                </c:pt>
                <c:pt idx="2610">
                  <c:v>10</c:v>
                </c:pt>
                <c:pt idx="2611">
                  <c:v>10</c:v>
                </c:pt>
                <c:pt idx="2612">
                  <c:v>10</c:v>
                </c:pt>
                <c:pt idx="2613">
                  <c:v>10</c:v>
                </c:pt>
                <c:pt idx="2614">
                  <c:v>10</c:v>
                </c:pt>
                <c:pt idx="2615">
                  <c:v>10</c:v>
                </c:pt>
                <c:pt idx="2616">
                  <c:v>10</c:v>
                </c:pt>
                <c:pt idx="2617">
                  <c:v>10</c:v>
                </c:pt>
                <c:pt idx="2618">
                  <c:v>10</c:v>
                </c:pt>
                <c:pt idx="2619">
                  <c:v>10</c:v>
                </c:pt>
                <c:pt idx="2620">
                  <c:v>10</c:v>
                </c:pt>
                <c:pt idx="2621">
                  <c:v>10</c:v>
                </c:pt>
                <c:pt idx="2622">
                  <c:v>10</c:v>
                </c:pt>
                <c:pt idx="2623">
                  <c:v>10</c:v>
                </c:pt>
                <c:pt idx="2624">
                  <c:v>10</c:v>
                </c:pt>
                <c:pt idx="2625">
                  <c:v>10</c:v>
                </c:pt>
                <c:pt idx="2626">
                  <c:v>10</c:v>
                </c:pt>
                <c:pt idx="2627">
                  <c:v>10</c:v>
                </c:pt>
                <c:pt idx="2628">
                  <c:v>10</c:v>
                </c:pt>
                <c:pt idx="2629">
                  <c:v>10</c:v>
                </c:pt>
                <c:pt idx="2630">
                  <c:v>10</c:v>
                </c:pt>
                <c:pt idx="2631">
                  <c:v>10</c:v>
                </c:pt>
                <c:pt idx="2632">
                  <c:v>10</c:v>
                </c:pt>
                <c:pt idx="2633">
                  <c:v>10</c:v>
                </c:pt>
                <c:pt idx="2634">
                  <c:v>10</c:v>
                </c:pt>
                <c:pt idx="2635">
                  <c:v>10</c:v>
                </c:pt>
                <c:pt idx="2636">
                  <c:v>10</c:v>
                </c:pt>
                <c:pt idx="2637">
                  <c:v>10</c:v>
                </c:pt>
                <c:pt idx="2638">
                  <c:v>10</c:v>
                </c:pt>
                <c:pt idx="2639">
                  <c:v>10</c:v>
                </c:pt>
                <c:pt idx="2640">
                  <c:v>10</c:v>
                </c:pt>
                <c:pt idx="2641">
                  <c:v>10</c:v>
                </c:pt>
                <c:pt idx="2642">
                  <c:v>10</c:v>
                </c:pt>
                <c:pt idx="2643">
                  <c:v>10</c:v>
                </c:pt>
                <c:pt idx="2644">
                  <c:v>10</c:v>
                </c:pt>
                <c:pt idx="2645">
                  <c:v>10</c:v>
                </c:pt>
                <c:pt idx="2646">
                  <c:v>10</c:v>
                </c:pt>
                <c:pt idx="2647">
                  <c:v>10</c:v>
                </c:pt>
                <c:pt idx="2648">
                  <c:v>10</c:v>
                </c:pt>
                <c:pt idx="2649">
                  <c:v>10</c:v>
                </c:pt>
                <c:pt idx="2650">
                  <c:v>10</c:v>
                </c:pt>
                <c:pt idx="2651">
                  <c:v>10</c:v>
                </c:pt>
                <c:pt idx="2652">
                  <c:v>10</c:v>
                </c:pt>
                <c:pt idx="2653">
                  <c:v>10</c:v>
                </c:pt>
                <c:pt idx="2654">
                  <c:v>10</c:v>
                </c:pt>
                <c:pt idx="2655">
                  <c:v>10</c:v>
                </c:pt>
                <c:pt idx="2656">
                  <c:v>10</c:v>
                </c:pt>
                <c:pt idx="2657">
                  <c:v>10</c:v>
                </c:pt>
                <c:pt idx="2658">
                  <c:v>10</c:v>
                </c:pt>
                <c:pt idx="2659">
                  <c:v>10</c:v>
                </c:pt>
                <c:pt idx="2660">
                  <c:v>10</c:v>
                </c:pt>
                <c:pt idx="2661">
                  <c:v>10</c:v>
                </c:pt>
                <c:pt idx="2662">
                  <c:v>10</c:v>
                </c:pt>
                <c:pt idx="2663">
                  <c:v>10</c:v>
                </c:pt>
                <c:pt idx="2664">
                  <c:v>10</c:v>
                </c:pt>
                <c:pt idx="2665">
                  <c:v>10</c:v>
                </c:pt>
                <c:pt idx="2666">
                  <c:v>10</c:v>
                </c:pt>
                <c:pt idx="2667">
                  <c:v>10</c:v>
                </c:pt>
                <c:pt idx="2668">
                  <c:v>10</c:v>
                </c:pt>
                <c:pt idx="2669">
                  <c:v>10</c:v>
                </c:pt>
                <c:pt idx="2670">
                  <c:v>10</c:v>
                </c:pt>
                <c:pt idx="2671">
                  <c:v>10</c:v>
                </c:pt>
                <c:pt idx="2672">
                  <c:v>10</c:v>
                </c:pt>
                <c:pt idx="2673">
                  <c:v>10</c:v>
                </c:pt>
                <c:pt idx="2674">
                  <c:v>10</c:v>
                </c:pt>
                <c:pt idx="2675">
                  <c:v>10</c:v>
                </c:pt>
                <c:pt idx="2676">
                  <c:v>10</c:v>
                </c:pt>
                <c:pt idx="2677">
                  <c:v>10</c:v>
                </c:pt>
                <c:pt idx="2678">
                  <c:v>10</c:v>
                </c:pt>
                <c:pt idx="2679">
                  <c:v>10</c:v>
                </c:pt>
                <c:pt idx="2680">
                  <c:v>10</c:v>
                </c:pt>
                <c:pt idx="2681">
                  <c:v>10</c:v>
                </c:pt>
                <c:pt idx="2682">
                  <c:v>10</c:v>
                </c:pt>
                <c:pt idx="2683">
                  <c:v>10</c:v>
                </c:pt>
                <c:pt idx="2684">
                  <c:v>10</c:v>
                </c:pt>
                <c:pt idx="2685">
                  <c:v>10</c:v>
                </c:pt>
                <c:pt idx="2686">
                  <c:v>10</c:v>
                </c:pt>
                <c:pt idx="2687">
                  <c:v>10</c:v>
                </c:pt>
                <c:pt idx="2688">
                  <c:v>10</c:v>
                </c:pt>
                <c:pt idx="2689">
                  <c:v>10</c:v>
                </c:pt>
                <c:pt idx="2690">
                  <c:v>10</c:v>
                </c:pt>
                <c:pt idx="2691">
                  <c:v>10</c:v>
                </c:pt>
                <c:pt idx="2692">
                  <c:v>10</c:v>
                </c:pt>
                <c:pt idx="2693">
                  <c:v>10</c:v>
                </c:pt>
                <c:pt idx="2694">
                  <c:v>10</c:v>
                </c:pt>
                <c:pt idx="2695">
                  <c:v>10</c:v>
                </c:pt>
                <c:pt idx="2696">
                  <c:v>10</c:v>
                </c:pt>
                <c:pt idx="2697">
                  <c:v>10</c:v>
                </c:pt>
                <c:pt idx="2698">
                  <c:v>10</c:v>
                </c:pt>
                <c:pt idx="2699">
                  <c:v>10</c:v>
                </c:pt>
                <c:pt idx="2700">
                  <c:v>10</c:v>
                </c:pt>
                <c:pt idx="2701">
                  <c:v>10</c:v>
                </c:pt>
                <c:pt idx="2702">
                  <c:v>10</c:v>
                </c:pt>
                <c:pt idx="2703">
                  <c:v>10</c:v>
                </c:pt>
                <c:pt idx="2704">
                  <c:v>10</c:v>
                </c:pt>
                <c:pt idx="2705">
                  <c:v>10</c:v>
                </c:pt>
                <c:pt idx="2706">
                  <c:v>10</c:v>
                </c:pt>
                <c:pt idx="2707">
                  <c:v>10</c:v>
                </c:pt>
                <c:pt idx="2708">
                  <c:v>10</c:v>
                </c:pt>
                <c:pt idx="2709">
                  <c:v>10</c:v>
                </c:pt>
                <c:pt idx="2710">
                  <c:v>10</c:v>
                </c:pt>
                <c:pt idx="2711">
                  <c:v>10</c:v>
                </c:pt>
                <c:pt idx="2712">
                  <c:v>10</c:v>
                </c:pt>
                <c:pt idx="2713">
                  <c:v>10</c:v>
                </c:pt>
                <c:pt idx="2714">
                  <c:v>10</c:v>
                </c:pt>
                <c:pt idx="2715">
                  <c:v>10</c:v>
                </c:pt>
                <c:pt idx="2716">
                  <c:v>10</c:v>
                </c:pt>
                <c:pt idx="2717">
                  <c:v>10</c:v>
                </c:pt>
                <c:pt idx="2718">
                  <c:v>10</c:v>
                </c:pt>
                <c:pt idx="2719">
                  <c:v>10</c:v>
                </c:pt>
                <c:pt idx="2720">
                  <c:v>10</c:v>
                </c:pt>
                <c:pt idx="2721">
                  <c:v>10</c:v>
                </c:pt>
                <c:pt idx="2722">
                  <c:v>10</c:v>
                </c:pt>
                <c:pt idx="2723">
                  <c:v>10</c:v>
                </c:pt>
                <c:pt idx="2724">
                  <c:v>10</c:v>
                </c:pt>
                <c:pt idx="2725">
                  <c:v>10</c:v>
                </c:pt>
                <c:pt idx="2726">
                  <c:v>10</c:v>
                </c:pt>
                <c:pt idx="2727">
                  <c:v>10</c:v>
                </c:pt>
                <c:pt idx="2728">
                  <c:v>10</c:v>
                </c:pt>
                <c:pt idx="2729">
                  <c:v>10</c:v>
                </c:pt>
                <c:pt idx="2730">
                  <c:v>10</c:v>
                </c:pt>
                <c:pt idx="2731">
                  <c:v>10</c:v>
                </c:pt>
                <c:pt idx="2732">
                  <c:v>10</c:v>
                </c:pt>
                <c:pt idx="2733">
                  <c:v>10</c:v>
                </c:pt>
                <c:pt idx="2734">
                  <c:v>10</c:v>
                </c:pt>
                <c:pt idx="2735">
                  <c:v>10</c:v>
                </c:pt>
                <c:pt idx="2736">
                  <c:v>10</c:v>
                </c:pt>
                <c:pt idx="2737">
                  <c:v>10</c:v>
                </c:pt>
                <c:pt idx="2738">
                  <c:v>10</c:v>
                </c:pt>
                <c:pt idx="2739">
                  <c:v>10</c:v>
                </c:pt>
                <c:pt idx="2740">
                  <c:v>10</c:v>
                </c:pt>
                <c:pt idx="2741">
                  <c:v>10</c:v>
                </c:pt>
                <c:pt idx="2742">
                  <c:v>10</c:v>
                </c:pt>
                <c:pt idx="2743">
                  <c:v>10</c:v>
                </c:pt>
                <c:pt idx="2744">
                  <c:v>10</c:v>
                </c:pt>
                <c:pt idx="2745">
                  <c:v>10</c:v>
                </c:pt>
                <c:pt idx="2746">
                  <c:v>10</c:v>
                </c:pt>
                <c:pt idx="2747">
                  <c:v>10</c:v>
                </c:pt>
                <c:pt idx="2748">
                  <c:v>10</c:v>
                </c:pt>
                <c:pt idx="2749">
                  <c:v>10</c:v>
                </c:pt>
                <c:pt idx="2750">
                  <c:v>10</c:v>
                </c:pt>
                <c:pt idx="2751">
                  <c:v>10</c:v>
                </c:pt>
                <c:pt idx="2752">
                  <c:v>10</c:v>
                </c:pt>
                <c:pt idx="2753">
                  <c:v>10</c:v>
                </c:pt>
                <c:pt idx="2754">
                  <c:v>10</c:v>
                </c:pt>
                <c:pt idx="2755">
                  <c:v>10</c:v>
                </c:pt>
                <c:pt idx="2756">
                  <c:v>10</c:v>
                </c:pt>
                <c:pt idx="2757">
                  <c:v>10</c:v>
                </c:pt>
                <c:pt idx="2758">
                  <c:v>10</c:v>
                </c:pt>
                <c:pt idx="2759">
                  <c:v>10</c:v>
                </c:pt>
                <c:pt idx="2760">
                  <c:v>10</c:v>
                </c:pt>
                <c:pt idx="2761">
                  <c:v>10</c:v>
                </c:pt>
                <c:pt idx="2762">
                  <c:v>10</c:v>
                </c:pt>
                <c:pt idx="2763">
                  <c:v>10</c:v>
                </c:pt>
                <c:pt idx="2764">
                  <c:v>10</c:v>
                </c:pt>
                <c:pt idx="2765">
                  <c:v>10</c:v>
                </c:pt>
                <c:pt idx="2766">
                  <c:v>10</c:v>
                </c:pt>
                <c:pt idx="2767">
                  <c:v>10</c:v>
                </c:pt>
                <c:pt idx="2768">
                  <c:v>10</c:v>
                </c:pt>
                <c:pt idx="2769">
                  <c:v>10</c:v>
                </c:pt>
                <c:pt idx="2770">
                  <c:v>10</c:v>
                </c:pt>
                <c:pt idx="2771">
                  <c:v>10</c:v>
                </c:pt>
                <c:pt idx="2772">
                  <c:v>10</c:v>
                </c:pt>
                <c:pt idx="2773">
                  <c:v>10</c:v>
                </c:pt>
                <c:pt idx="2774">
                  <c:v>10</c:v>
                </c:pt>
                <c:pt idx="2775">
                  <c:v>10</c:v>
                </c:pt>
                <c:pt idx="2776">
                  <c:v>10</c:v>
                </c:pt>
                <c:pt idx="2777">
                  <c:v>10</c:v>
                </c:pt>
                <c:pt idx="2778">
                  <c:v>10</c:v>
                </c:pt>
                <c:pt idx="2779">
                  <c:v>10</c:v>
                </c:pt>
                <c:pt idx="2780">
                  <c:v>10</c:v>
                </c:pt>
                <c:pt idx="2781">
                  <c:v>10</c:v>
                </c:pt>
                <c:pt idx="2782">
                  <c:v>10</c:v>
                </c:pt>
                <c:pt idx="2783">
                  <c:v>10</c:v>
                </c:pt>
                <c:pt idx="2784">
                  <c:v>10</c:v>
                </c:pt>
                <c:pt idx="2785">
                  <c:v>10</c:v>
                </c:pt>
                <c:pt idx="2786">
                  <c:v>10</c:v>
                </c:pt>
                <c:pt idx="2787">
                  <c:v>10</c:v>
                </c:pt>
                <c:pt idx="2788">
                  <c:v>10</c:v>
                </c:pt>
                <c:pt idx="2789">
                  <c:v>10</c:v>
                </c:pt>
                <c:pt idx="2790">
                  <c:v>10</c:v>
                </c:pt>
                <c:pt idx="2791">
                  <c:v>10</c:v>
                </c:pt>
                <c:pt idx="2792">
                  <c:v>10</c:v>
                </c:pt>
                <c:pt idx="2793">
                  <c:v>10</c:v>
                </c:pt>
                <c:pt idx="2794">
                  <c:v>10</c:v>
                </c:pt>
                <c:pt idx="2795">
                  <c:v>10</c:v>
                </c:pt>
                <c:pt idx="2796">
                  <c:v>10</c:v>
                </c:pt>
                <c:pt idx="2797">
                  <c:v>10</c:v>
                </c:pt>
                <c:pt idx="2798">
                  <c:v>10</c:v>
                </c:pt>
                <c:pt idx="2799">
                  <c:v>10</c:v>
                </c:pt>
                <c:pt idx="2800">
                  <c:v>10</c:v>
                </c:pt>
                <c:pt idx="2801">
                  <c:v>10</c:v>
                </c:pt>
                <c:pt idx="2802">
                  <c:v>10</c:v>
                </c:pt>
                <c:pt idx="2803">
                  <c:v>10</c:v>
                </c:pt>
                <c:pt idx="2804">
                  <c:v>10</c:v>
                </c:pt>
                <c:pt idx="2805">
                  <c:v>10</c:v>
                </c:pt>
                <c:pt idx="2806">
                  <c:v>10</c:v>
                </c:pt>
                <c:pt idx="2807">
                  <c:v>10</c:v>
                </c:pt>
                <c:pt idx="2808">
                  <c:v>10</c:v>
                </c:pt>
                <c:pt idx="2809">
                  <c:v>10</c:v>
                </c:pt>
                <c:pt idx="2810">
                  <c:v>10</c:v>
                </c:pt>
                <c:pt idx="2811">
                  <c:v>10</c:v>
                </c:pt>
                <c:pt idx="2812">
                  <c:v>10</c:v>
                </c:pt>
                <c:pt idx="2813">
                  <c:v>10</c:v>
                </c:pt>
                <c:pt idx="2814">
                  <c:v>10</c:v>
                </c:pt>
                <c:pt idx="2815">
                  <c:v>10</c:v>
                </c:pt>
                <c:pt idx="2816">
                  <c:v>10</c:v>
                </c:pt>
                <c:pt idx="2817">
                  <c:v>10</c:v>
                </c:pt>
                <c:pt idx="2818">
                  <c:v>10</c:v>
                </c:pt>
                <c:pt idx="2819">
                  <c:v>10</c:v>
                </c:pt>
                <c:pt idx="2820">
                  <c:v>10</c:v>
                </c:pt>
                <c:pt idx="2821">
                  <c:v>10</c:v>
                </c:pt>
                <c:pt idx="2822">
                  <c:v>10</c:v>
                </c:pt>
                <c:pt idx="2823">
                  <c:v>10</c:v>
                </c:pt>
                <c:pt idx="2824">
                  <c:v>10</c:v>
                </c:pt>
                <c:pt idx="2825">
                  <c:v>10</c:v>
                </c:pt>
                <c:pt idx="2826">
                  <c:v>10</c:v>
                </c:pt>
                <c:pt idx="2827">
                  <c:v>10</c:v>
                </c:pt>
                <c:pt idx="2828">
                  <c:v>10</c:v>
                </c:pt>
                <c:pt idx="2829">
                  <c:v>10</c:v>
                </c:pt>
                <c:pt idx="2830">
                  <c:v>10</c:v>
                </c:pt>
                <c:pt idx="2831">
                  <c:v>10</c:v>
                </c:pt>
                <c:pt idx="2832">
                  <c:v>10</c:v>
                </c:pt>
                <c:pt idx="2833">
                  <c:v>10</c:v>
                </c:pt>
                <c:pt idx="2834">
                  <c:v>10</c:v>
                </c:pt>
                <c:pt idx="2835">
                  <c:v>10</c:v>
                </c:pt>
                <c:pt idx="2836">
                  <c:v>10</c:v>
                </c:pt>
                <c:pt idx="2837">
                  <c:v>10</c:v>
                </c:pt>
                <c:pt idx="2838">
                  <c:v>10</c:v>
                </c:pt>
                <c:pt idx="2839">
                  <c:v>10</c:v>
                </c:pt>
                <c:pt idx="2840">
                  <c:v>10</c:v>
                </c:pt>
                <c:pt idx="2841">
                  <c:v>10</c:v>
                </c:pt>
                <c:pt idx="2842">
                  <c:v>10</c:v>
                </c:pt>
                <c:pt idx="2843">
                  <c:v>10</c:v>
                </c:pt>
                <c:pt idx="2844">
                  <c:v>10</c:v>
                </c:pt>
                <c:pt idx="2845">
                  <c:v>10</c:v>
                </c:pt>
                <c:pt idx="2846">
                  <c:v>10</c:v>
                </c:pt>
                <c:pt idx="2847">
                  <c:v>10</c:v>
                </c:pt>
                <c:pt idx="2848">
                  <c:v>10</c:v>
                </c:pt>
                <c:pt idx="2849">
                  <c:v>10</c:v>
                </c:pt>
                <c:pt idx="2850">
                  <c:v>10</c:v>
                </c:pt>
                <c:pt idx="2851">
                  <c:v>10</c:v>
                </c:pt>
                <c:pt idx="2852">
                  <c:v>10</c:v>
                </c:pt>
                <c:pt idx="2853">
                  <c:v>10</c:v>
                </c:pt>
                <c:pt idx="2854">
                  <c:v>10</c:v>
                </c:pt>
                <c:pt idx="2855">
                  <c:v>10</c:v>
                </c:pt>
                <c:pt idx="2856">
                  <c:v>10</c:v>
                </c:pt>
                <c:pt idx="2857">
                  <c:v>10</c:v>
                </c:pt>
                <c:pt idx="2858">
                  <c:v>10</c:v>
                </c:pt>
                <c:pt idx="2859">
                  <c:v>10</c:v>
                </c:pt>
                <c:pt idx="2860">
                  <c:v>10</c:v>
                </c:pt>
                <c:pt idx="2861">
                  <c:v>10</c:v>
                </c:pt>
                <c:pt idx="2862">
                  <c:v>10</c:v>
                </c:pt>
                <c:pt idx="2863">
                  <c:v>10</c:v>
                </c:pt>
                <c:pt idx="2864">
                  <c:v>10</c:v>
                </c:pt>
                <c:pt idx="2865">
                  <c:v>10</c:v>
                </c:pt>
                <c:pt idx="2866">
                  <c:v>10</c:v>
                </c:pt>
                <c:pt idx="2867">
                  <c:v>10</c:v>
                </c:pt>
                <c:pt idx="2868">
                  <c:v>10</c:v>
                </c:pt>
                <c:pt idx="2869">
                  <c:v>10</c:v>
                </c:pt>
                <c:pt idx="2870">
                  <c:v>10</c:v>
                </c:pt>
                <c:pt idx="2871">
                  <c:v>10</c:v>
                </c:pt>
                <c:pt idx="2872">
                  <c:v>10</c:v>
                </c:pt>
                <c:pt idx="2873">
                  <c:v>10</c:v>
                </c:pt>
                <c:pt idx="2874">
                  <c:v>10</c:v>
                </c:pt>
                <c:pt idx="2875">
                  <c:v>10</c:v>
                </c:pt>
                <c:pt idx="2876">
                  <c:v>10</c:v>
                </c:pt>
                <c:pt idx="2877">
                  <c:v>10</c:v>
                </c:pt>
                <c:pt idx="2878">
                  <c:v>10</c:v>
                </c:pt>
                <c:pt idx="2879">
                  <c:v>10</c:v>
                </c:pt>
                <c:pt idx="2880">
                  <c:v>10</c:v>
                </c:pt>
                <c:pt idx="2881">
                  <c:v>10</c:v>
                </c:pt>
                <c:pt idx="2882">
                  <c:v>10</c:v>
                </c:pt>
                <c:pt idx="2883">
                  <c:v>10</c:v>
                </c:pt>
                <c:pt idx="2884">
                  <c:v>10</c:v>
                </c:pt>
                <c:pt idx="2885">
                  <c:v>10</c:v>
                </c:pt>
                <c:pt idx="2886">
                  <c:v>10</c:v>
                </c:pt>
                <c:pt idx="2887">
                  <c:v>10</c:v>
                </c:pt>
                <c:pt idx="2888">
                  <c:v>10</c:v>
                </c:pt>
                <c:pt idx="2889">
                  <c:v>10</c:v>
                </c:pt>
                <c:pt idx="2890">
                  <c:v>10</c:v>
                </c:pt>
                <c:pt idx="2891">
                  <c:v>10</c:v>
                </c:pt>
                <c:pt idx="2892">
                  <c:v>10</c:v>
                </c:pt>
                <c:pt idx="2893">
                  <c:v>10</c:v>
                </c:pt>
                <c:pt idx="2894">
                  <c:v>10</c:v>
                </c:pt>
                <c:pt idx="2895">
                  <c:v>10</c:v>
                </c:pt>
                <c:pt idx="2896">
                  <c:v>10</c:v>
                </c:pt>
                <c:pt idx="2897">
                  <c:v>10</c:v>
                </c:pt>
                <c:pt idx="2898">
                  <c:v>10</c:v>
                </c:pt>
                <c:pt idx="2899">
                  <c:v>10</c:v>
                </c:pt>
                <c:pt idx="2900">
                  <c:v>10</c:v>
                </c:pt>
                <c:pt idx="2901">
                  <c:v>10</c:v>
                </c:pt>
                <c:pt idx="2902">
                  <c:v>10</c:v>
                </c:pt>
                <c:pt idx="2903">
                  <c:v>10</c:v>
                </c:pt>
                <c:pt idx="2904">
                  <c:v>10</c:v>
                </c:pt>
                <c:pt idx="2905">
                  <c:v>10</c:v>
                </c:pt>
                <c:pt idx="2906">
                  <c:v>10</c:v>
                </c:pt>
                <c:pt idx="2907">
                  <c:v>10</c:v>
                </c:pt>
                <c:pt idx="2908">
                  <c:v>10</c:v>
                </c:pt>
                <c:pt idx="2909">
                  <c:v>10</c:v>
                </c:pt>
                <c:pt idx="2910">
                  <c:v>10</c:v>
                </c:pt>
                <c:pt idx="2911">
                  <c:v>10</c:v>
                </c:pt>
                <c:pt idx="2912">
                  <c:v>10</c:v>
                </c:pt>
                <c:pt idx="2913">
                  <c:v>10</c:v>
                </c:pt>
                <c:pt idx="2914">
                  <c:v>10</c:v>
                </c:pt>
                <c:pt idx="2915">
                  <c:v>10</c:v>
                </c:pt>
                <c:pt idx="2916">
                  <c:v>10</c:v>
                </c:pt>
                <c:pt idx="2917">
                  <c:v>10</c:v>
                </c:pt>
                <c:pt idx="2918">
                  <c:v>10</c:v>
                </c:pt>
                <c:pt idx="2919">
                  <c:v>10</c:v>
                </c:pt>
                <c:pt idx="2920">
                  <c:v>10</c:v>
                </c:pt>
                <c:pt idx="2921">
                  <c:v>10</c:v>
                </c:pt>
                <c:pt idx="2922">
                  <c:v>10</c:v>
                </c:pt>
                <c:pt idx="2923">
                  <c:v>10</c:v>
                </c:pt>
                <c:pt idx="2924">
                  <c:v>10</c:v>
                </c:pt>
                <c:pt idx="2925">
                  <c:v>10</c:v>
                </c:pt>
                <c:pt idx="2926">
                  <c:v>10</c:v>
                </c:pt>
                <c:pt idx="2927">
                  <c:v>10</c:v>
                </c:pt>
                <c:pt idx="2928">
                  <c:v>10</c:v>
                </c:pt>
                <c:pt idx="2929">
                  <c:v>10</c:v>
                </c:pt>
                <c:pt idx="2930">
                  <c:v>10</c:v>
                </c:pt>
                <c:pt idx="2931">
                  <c:v>10</c:v>
                </c:pt>
                <c:pt idx="2932">
                  <c:v>10</c:v>
                </c:pt>
                <c:pt idx="2933">
                  <c:v>10</c:v>
                </c:pt>
                <c:pt idx="2934">
                  <c:v>10</c:v>
                </c:pt>
                <c:pt idx="2935">
                  <c:v>10</c:v>
                </c:pt>
                <c:pt idx="2936">
                  <c:v>10</c:v>
                </c:pt>
                <c:pt idx="2937">
                  <c:v>10</c:v>
                </c:pt>
                <c:pt idx="2938">
                  <c:v>10</c:v>
                </c:pt>
                <c:pt idx="2939">
                  <c:v>10</c:v>
                </c:pt>
                <c:pt idx="2940">
                  <c:v>10</c:v>
                </c:pt>
                <c:pt idx="2941">
                  <c:v>10</c:v>
                </c:pt>
                <c:pt idx="2942">
                  <c:v>10</c:v>
                </c:pt>
                <c:pt idx="2943">
                  <c:v>10</c:v>
                </c:pt>
                <c:pt idx="2944">
                  <c:v>10</c:v>
                </c:pt>
                <c:pt idx="2945">
                  <c:v>10</c:v>
                </c:pt>
                <c:pt idx="2946">
                  <c:v>10</c:v>
                </c:pt>
                <c:pt idx="2947">
                  <c:v>10</c:v>
                </c:pt>
                <c:pt idx="2948">
                  <c:v>10</c:v>
                </c:pt>
                <c:pt idx="2949">
                  <c:v>10</c:v>
                </c:pt>
                <c:pt idx="2950">
                  <c:v>10</c:v>
                </c:pt>
                <c:pt idx="2951">
                  <c:v>10</c:v>
                </c:pt>
                <c:pt idx="2952">
                  <c:v>10</c:v>
                </c:pt>
                <c:pt idx="2953">
                  <c:v>10</c:v>
                </c:pt>
                <c:pt idx="2954">
                  <c:v>10</c:v>
                </c:pt>
                <c:pt idx="2955">
                  <c:v>10</c:v>
                </c:pt>
                <c:pt idx="2956">
                  <c:v>10</c:v>
                </c:pt>
                <c:pt idx="2957">
                  <c:v>10</c:v>
                </c:pt>
                <c:pt idx="2958">
                  <c:v>10</c:v>
                </c:pt>
                <c:pt idx="2959">
                  <c:v>10</c:v>
                </c:pt>
                <c:pt idx="2960">
                  <c:v>10</c:v>
                </c:pt>
                <c:pt idx="2961">
                  <c:v>10</c:v>
                </c:pt>
                <c:pt idx="2962">
                  <c:v>10</c:v>
                </c:pt>
                <c:pt idx="2963">
                  <c:v>10</c:v>
                </c:pt>
                <c:pt idx="2964">
                  <c:v>10</c:v>
                </c:pt>
                <c:pt idx="2965">
                  <c:v>10</c:v>
                </c:pt>
                <c:pt idx="2966">
                  <c:v>10</c:v>
                </c:pt>
                <c:pt idx="2967">
                  <c:v>10</c:v>
                </c:pt>
                <c:pt idx="2968">
                  <c:v>10</c:v>
                </c:pt>
                <c:pt idx="2969">
                  <c:v>10</c:v>
                </c:pt>
                <c:pt idx="2970">
                  <c:v>10</c:v>
                </c:pt>
                <c:pt idx="2971">
                  <c:v>10</c:v>
                </c:pt>
                <c:pt idx="2972">
                  <c:v>10</c:v>
                </c:pt>
                <c:pt idx="2973">
                  <c:v>10</c:v>
                </c:pt>
                <c:pt idx="2974">
                  <c:v>10</c:v>
                </c:pt>
                <c:pt idx="2975">
                  <c:v>10</c:v>
                </c:pt>
                <c:pt idx="2976">
                  <c:v>10</c:v>
                </c:pt>
                <c:pt idx="2977">
                  <c:v>10</c:v>
                </c:pt>
                <c:pt idx="2978">
                  <c:v>10</c:v>
                </c:pt>
                <c:pt idx="2979">
                  <c:v>10</c:v>
                </c:pt>
                <c:pt idx="2980">
                  <c:v>10</c:v>
                </c:pt>
                <c:pt idx="2981">
                  <c:v>10</c:v>
                </c:pt>
                <c:pt idx="2982">
                  <c:v>10</c:v>
                </c:pt>
                <c:pt idx="2983">
                  <c:v>10</c:v>
                </c:pt>
                <c:pt idx="2984">
                  <c:v>10</c:v>
                </c:pt>
                <c:pt idx="2985">
                  <c:v>10</c:v>
                </c:pt>
                <c:pt idx="2986">
                  <c:v>10</c:v>
                </c:pt>
                <c:pt idx="2987">
                  <c:v>10</c:v>
                </c:pt>
                <c:pt idx="2988">
                  <c:v>10</c:v>
                </c:pt>
                <c:pt idx="2989">
                  <c:v>10</c:v>
                </c:pt>
                <c:pt idx="2990">
                  <c:v>10</c:v>
                </c:pt>
                <c:pt idx="2991">
                  <c:v>10</c:v>
                </c:pt>
                <c:pt idx="2992">
                  <c:v>10</c:v>
                </c:pt>
                <c:pt idx="2993">
                  <c:v>10</c:v>
                </c:pt>
                <c:pt idx="2994">
                  <c:v>10</c:v>
                </c:pt>
                <c:pt idx="2995">
                  <c:v>10</c:v>
                </c:pt>
                <c:pt idx="2996">
                  <c:v>10</c:v>
                </c:pt>
                <c:pt idx="2997">
                  <c:v>10</c:v>
                </c:pt>
                <c:pt idx="2998">
                  <c:v>10</c:v>
                </c:pt>
                <c:pt idx="2999">
                  <c:v>10</c:v>
                </c:pt>
                <c:pt idx="3000">
                  <c:v>10</c:v>
                </c:pt>
                <c:pt idx="3001">
                  <c:v>10</c:v>
                </c:pt>
                <c:pt idx="3002">
                  <c:v>10</c:v>
                </c:pt>
                <c:pt idx="3003">
                  <c:v>10</c:v>
                </c:pt>
                <c:pt idx="3004">
                  <c:v>10</c:v>
                </c:pt>
                <c:pt idx="3005">
                  <c:v>10</c:v>
                </c:pt>
                <c:pt idx="3006">
                  <c:v>10</c:v>
                </c:pt>
                <c:pt idx="3007">
                  <c:v>10</c:v>
                </c:pt>
                <c:pt idx="3008">
                  <c:v>10</c:v>
                </c:pt>
                <c:pt idx="3009">
                  <c:v>10</c:v>
                </c:pt>
                <c:pt idx="3010">
                  <c:v>10</c:v>
                </c:pt>
                <c:pt idx="3011">
                  <c:v>10</c:v>
                </c:pt>
                <c:pt idx="3012">
                  <c:v>10</c:v>
                </c:pt>
                <c:pt idx="3013">
                  <c:v>10</c:v>
                </c:pt>
                <c:pt idx="3014">
                  <c:v>10</c:v>
                </c:pt>
                <c:pt idx="3015">
                  <c:v>10</c:v>
                </c:pt>
                <c:pt idx="3016">
                  <c:v>10</c:v>
                </c:pt>
                <c:pt idx="3017">
                  <c:v>10</c:v>
                </c:pt>
                <c:pt idx="3018">
                  <c:v>10</c:v>
                </c:pt>
                <c:pt idx="3019">
                  <c:v>10</c:v>
                </c:pt>
                <c:pt idx="3020">
                  <c:v>10</c:v>
                </c:pt>
                <c:pt idx="3021">
                  <c:v>10</c:v>
                </c:pt>
                <c:pt idx="3022">
                  <c:v>10</c:v>
                </c:pt>
                <c:pt idx="3023">
                  <c:v>10</c:v>
                </c:pt>
                <c:pt idx="3024">
                  <c:v>10</c:v>
                </c:pt>
                <c:pt idx="3025">
                  <c:v>10</c:v>
                </c:pt>
                <c:pt idx="3026">
                  <c:v>10</c:v>
                </c:pt>
                <c:pt idx="3027">
                  <c:v>10</c:v>
                </c:pt>
                <c:pt idx="3028">
                  <c:v>10</c:v>
                </c:pt>
                <c:pt idx="3029">
                  <c:v>10</c:v>
                </c:pt>
                <c:pt idx="3030">
                  <c:v>10</c:v>
                </c:pt>
                <c:pt idx="3031">
                  <c:v>10</c:v>
                </c:pt>
                <c:pt idx="3032">
                  <c:v>10</c:v>
                </c:pt>
                <c:pt idx="3033">
                  <c:v>10</c:v>
                </c:pt>
                <c:pt idx="3034">
                  <c:v>10</c:v>
                </c:pt>
                <c:pt idx="3035">
                  <c:v>10</c:v>
                </c:pt>
                <c:pt idx="3036">
                  <c:v>10</c:v>
                </c:pt>
                <c:pt idx="3037">
                  <c:v>10</c:v>
                </c:pt>
                <c:pt idx="3038">
                  <c:v>10</c:v>
                </c:pt>
                <c:pt idx="3039">
                  <c:v>10</c:v>
                </c:pt>
                <c:pt idx="3040">
                  <c:v>10</c:v>
                </c:pt>
                <c:pt idx="3041">
                  <c:v>10</c:v>
                </c:pt>
                <c:pt idx="3042">
                  <c:v>10</c:v>
                </c:pt>
                <c:pt idx="3043">
                  <c:v>10</c:v>
                </c:pt>
                <c:pt idx="3044">
                  <c:v>10</c:v>
                </c:pt>
                <c:pt idx="3045">
                  <c:v>10</c:v>
                </c:pt>
                <c:pt idx="3046">
                  <c:v>10</c:v>
                </c:pt>
                <c:pt idx="3047">
                  <c:v>10</c:v>
                </c:pt>
                <c:pt idx="3048">
                  <c:v>10</c:v>
                </c:pt>
                <c:pt idx="3049">
                  <c:v>10</c:v>
                </c:pt>
                <c:pt idx="3050">
                  <c:v>10</c:v>
                </c:pt>
                <c:pt idx="3051">
                  <c:v>10</c:v>
                </c:pt>
                <c:pt idx="3052">
                  <c:v>10</c:v>
                </c:pt>
                <c:pt idx="3053">
                  <c:v>10</c:v>
                </c:pt>
                <c:pt idx="3054">
                  <c:v>10</c:v>
                </c:pt>
                <c:pt idx="3055">
                  <c:v>10</c:v>
                </c:pt>
                <c:pt idx="3056">
                  <c:v>10</c:v>
                </c:pt>
                <c:pt idx="3057">
                  <c:v>10</c:v>
                </c:pt>
                <c:pt idx="3058">
                  <c:v>10</c:v>
                </c:pt>
                <c:pt idx="3059">
                  <c:v>10</c:v>
                </c:pt>
                <c:pt idx="3060">
                  <c:v>10</c:v>
                </c:pt>
                <c:pt idx="3061">
                  <c:v>10</c:v>
                </c:pt>
                <c:pt idx="3062">
                  <c:v>10</c:v>
                </c:pt>
                <c:pt idx="3063">
                  <c:v>10</c:v>
                </c:pt>
                <c:pt idx="3064">
                  <c:v>10</c:v>
                </c:pt>
                <c:pt idx="3065">
                  <c:v>10</c:v>
                </c:pt>
                <c:pt idx="3066">
                  <c:v>10</c:v>
                </c:pt>
                <c:pt idx="3067">
                  <c:v>10</c:v>
                </c:pt>
                <c:pt idx="3068">
                  <c:v>10</c:v>
                </c:pt>
                <c:pt idx="3069">
                  <c:v>10</c:v>
                </c:pt>
                <c:pt idx="3070">
                  <c:v>10</c:v>
                </c:pt>
                <c:pt idx="3071">
                  <c:v>10</c:v>
                </c:pt>
                <c:pt idx="3072">
                  <c:v>10</c:v>
                </c:pt>
                <c:pt idx="3073">
                  <c:v>10</c:v>
                </c:pt>
                <c:pt idx="3074">
                  <c:v>10</c:v>
                </c:pt>
                <c:pt idx="3075">
                  <c:v>10</c:v>
                </c:pt>
                <c:pt idx="3076">
                  <c:v>10</c:v>
                </c:pt>
                <c:pt idx="3077">
                  <c:v>10</c:v>
                </c:pt>
                <c:pt idx="3078">
                  <c:v>10</c:v>
                </c:pt>
                <c:pt idx="3079">
                  <c:v>10</c:v>
                </c:pt>
                <c:pt idx="3080">
                  <c:v>10</c:v>
                </c:pt>
                <c:pt idx="3081">
                  <c:v>10</c:v>
                </c:pt>
                <c:pt idx="3082">
                  <c:v>10</c:v>
                </c:pt>
                <c:pt idx="3083">
                  <c:v>10</c:v>
                </c:pt>
                <c:pt idx="3084">
                  <c:v>10</c:v>
                </c:pt>
                <c:pt idx="3085">
                  <c:v>10</c:v>
                </c:pt>
                <c:pt idx="3086">
                  <c:v>10</c:v>
                </c:pt>
                <c:pt idx="3087">
                  <c:v>10</c:v>
                </c:pt>
                <c:pt idx="3088">
                  <c:v>10</c:v>
                </c:pt>
                <c:pt idx="3089">
                  <c:v>10</c:v>
                </c:pt>
                <c:pt idx="3090">
                  <c:v>10</c:v>
                </c:pt>
                <c:pt idx="3091">
                  <c:v>10</c:v>
                </c:pt>
                <c:pt idx="3092">
                  <c:v>10</c:v>
                </c:pt>
                <c:pt idx="3093">
                  <c:v>11</c:v>
                </c:pt>
                <c:pt idx="3094">
                  <c:v>11</c:v>
                </c:pt>
                <c:pt idx="3095">
                  <c:v>11</c:v>
                </c:pt>
                <c:pt idx="3096">
                  <c:v>11</c:v>
                </c:pt>
                <c:pt idx="3097">
                  <c:v>11</c:v>
                </c:pt>
                <c:pt idx="3098">
                  <c:v>11</c:v>
                </c:pt>
                <c:pt idx="3099">
                  <c:v>11</c:v>
                </c:pt>
                <c:pt idx="3100">
                  <c:v>11</c:v>
                </c:pt>
                <c:pt idx="3101">
                  <c:v>11</c:v>
                </c:pt>
                <c:pt idx="3102">
                  <c:v>11</c:v>
                </c:pt>
                <c:pt idx="3103">
                  <c:v>11</c:v>
                </c:pt>
                <c:pt idx="3104">
                  <c:v>11</c:v>
                </c:pt>
                <c:pt idx="3105">
                  <c:v>11</c:v>
                </c:pt>
                <c:pt idx="3106">
                  <c:v>11</c:v>
                </c:pt>
                <c:pt idx="3107">
                  <c:v>11</c:v>
                </c:pt>
                <c:pt idx="3108">
                  <c:v>11</c:v>
                </c:pt>
                <c:pt idx="3109">
                  <c:v>11</c:v>
                </c:pt>
                <c:pt idx="3110">
                  <c:v>11</c:v>
                </c:pt>
                <c:pt idx="3111">
                  <c:v>11</c:v>
                </c:pt>
                <c:pt idx="3112">
                  <c:v>11</c:v>
                </c:pt>
                <c:pt idx="3113">
                  <c:v>11</c:v>
                </c:pt>
                <c:pt idx="3114">
                  <c:v>11</c:v>
                </c:pt>
                <c:pt idx="3115">
                  <c:v>11</c:v>
                </c:pt>
                <c:pt idx="3116">
                  <c:v>11</c:v>
                </c:pt>
                <c:pt idx="3117">
                  <c:v>11</c:v>
                </c:pt>
                <c:pt idx="3118">
                  <c:v>11</c:v>
                </c:pt>
                <c:pt idx="3119">
                  <c:v>11</c:v>
                </c:pt>
                <c:pt idx="3120">
                  <c:v>11</c:v>
                </c:pt>
                <c:pt idx="3121">
                  <c:v>11</c:v>
                </c:pt>
                <c:pt idx="3122">
                  <c:v>11</c:v>
                </c:pt>
                <c:pt idx="3123">
                  <c:v>11</c:v>
                </c:pt>
                <c:pt idx="3124">
                  <c:v>11</c:v>
                </c:pt>
                <c:pt idx="3125">
                  <c:v>11</c:v>
                </c:pt>
                <c:pt idx="3126">
                  <c:v>11</c:v>
                </c:pt>
                <c:pt idx="3127">
                  <c:v>11</c:v>
                </c:pt>
                <c:pt idx="3128">
                  <c:v>11</c:v>
                </c:pt>
                <c:pt idx="3129">
                  <c:v>11</c:v>
                </c:pt>
                <c:pt idx="3130">
                  <c:v>11</c:v>
                </c:pt>
                <c:pt idx="3131">
                  <c:v>11</c:v>
                </c:pt>
                <c:pt idx="3132">
                  <c:v>11</c:v>
                </c:pt>
                <c:pt idx="3133">
                  <c:v>11</c:v>
                </c:pt>
                <c:pt idx="3134">
                  <c:v>11</c:v>
                </c:pt>
                <c:pt idx="3135">
                  <c:v>11</c:v>
                </c:pt>
                <c:pt idx="3136">
                  <c:v>11</c:v>
                </c:pt>
                <c:pt idx="3137">
                  <c:v>11</c:v>
                </c:pt>
                <c:pt idx="3138">
                  <c:v>11</c:v>
                </c:pt>
                <c:pt idx="3139">
                  <c:v>11</c:v>
                </c:pt>
                <c:pt idx="3140">
                  <c:v>11</c:v>
                </c:pt>
                <c:pt idx="3141">
                  <c:v>11</c:v>
                </c:pt>
                <c:pt idx="3142">
                  <c:v>11</c:v>
                </c:pt>
                <c:pt idx="3143">
                  <c:v>11</c:v>
                </c:pt>
                <c:pt idx="3144">
                  <c:v>11</c:v>
                </c:pt>
                <c:pt idx="3145">
                  <c:v>11</c:v>
                </c:pt>
                <c:pt idx="3146">
                  <c:v>11</c:v>
                </c:pt>
                <c:pt idx="3147">
                  <c:v>11</c:v>
                </c:pt>
                <c:pt idx="3148">
                  <c:v>11</c:v>
                </c:pt>
                <c:pt idx="3149">
                  <c:v>11</c:v>
                </c:pt>
                <c:pt idx="3150">
                  <c:v>11</c:v>
                </c:pt>
                <c:pt idx="3151">
                  <c:v>11</c:v>
                </c:pt>
                <c:pt idx="3152">
                  <c:v>11</c:v>
                </c:pt>
                <c:pt idx="3153">
                  <c:v>11</c:v>
                </c:pt>
                <c:pt idx="3154">
                  <c:v>11</c:v>
                </c:pt>
                <c:pt idx="3155">
                  <c:v>11</c:v>
                </c:pt>
                <c:pt idx="3156">
                  <c:v>11</c:v>
                </c:pt>
                <c:pt idx="3157">
                  <c:v>11</c:v>
                </c:pt>
                <c:pt idx="3158">
                  <c:v>11</c:v>
                </c:pt>
                <c:pt idx="3159">
                  <c:v>11</c:v>
                </c:pt>
                <c:pt idx="3160">
                  <c:v>11</c:v>
                </c:pt>
                <c:pt idx="3161">
                  <c:v>11</c:v>
                </c:pt>
                <c:pt idx="3162">
                  <c:v>11</c:v>
                </c:pt>
                <c:pt idx="3163">
                  <c:v>11</c:v>
                </c:pt>
                <c:pt idx="3164">
                  <c:v>11</c:v>
                </c:pt>
                <c:pt idx="3165">
                  <c:v>11</c:v>
                </c:pt>
                <c:pt idx="3166">
                  <c:v>11</c:v>
                </c:pt>
                <c:pt idx="3167">
                  <c:v>11</c:v>
                </c:pt>
                <c:pt idx="3168">
                  <c:v>11</c:v>
                </c:pt>
                <c:pt idx="3169">
                  <c:v>11</c:v>
                </c:pt>
                <c:pt idx="3170">
                  <c:v>11</c:v>
                </c:pt>
                <c:pt idx="3171">
                  <c:v>11</c:v>
                </c:pt>
                <c:pt idx="3172">
                  <c:v>11</c:v>
                </c:pt>
                <c:pt idx="3173">
                  <c:v>11</c:v>
                </c:pt>
                <c:pt idx="3174">
                  <c:v>11</c:v>
                </c:pt>
                <c:pt idx="3175">
                  <c:v>11</c:v>
                </c:pt>
                <c:pt idx="3176">
                  <c:v>11</c:v>
                </c:pt>
                <c:pt idx="3177">
                  <c:v>11</c:v>
                </c:pt>
                <c:pt idx="3178">
                  <c:v>11</c:v>
                </c:pt>
                <c:pt idx="3179">
                  <c:v>11</c:v>
                </c:pt>
                <c:pt idx="3180">
                  <c:v>11</c:v>
                </c:pt>
                <c:pt idx="3181">
                  <c:v>11</c:v>
                </c:pt>
                <c:pt idx="3182">
                  <c:v>11</c:v>
                </c:pt>
                <c:pt idx="3183">
                  <c:v>11</c:v>
                </c:pt>
                <c:pt idx="3184">
                  <c:v>11</c:v>
                </c:pt>
                <c:pt idx="3185">
                  <c:v>11</c:v>
                </c:pt>
                <c:pt idx="3186">
                  <c:v>11</c:v>
                </c:pt>
                <c:pt idx="3187">
                  <c:v>11</c:v>
                </c:pt>
                <c:pt idx="3188">
                  <c:v>11</c:v>
                </c:pt>
                <c:pt idx="3189">
                  <c:v>11</c:v>
                </c:pt>
                <c:pt idx="3190">
                  <c:v>11</c:v>
                </c:pt>
                <c:pt idx="3191">
                  <c:v>11</c:v>
                </c:pt>
                <c:pt idx="3192">
                  <c:v>11</c:v>
                </c:pt>
                <c:pt idx="3193">
                  <c:v>11</c:v>
                </c:pt>
                <c:pt idx="3194">
                  <c:v>11</c:v>
                </c:pt>
                <c:pt idx="3195">
                  <c:v>11</c:v>
                </c:pt>
                <c:pt idx="3196">
                  <c:v>11</c:v>
                </c:pt>
                <c:pt idx="3197">
                  <c:v>11</c:v>
                </c:pt>
                <c:pt idx="3198">
                  <c:v>11</c:v>
                </c:pt>
                <c:pt idx="3199">
                  <c:v>11</c:v>
                </c:pt>
                <c:pt idx="3200">
                  <c:v>11</c:v>
                </c:pt>
                <c:pt idx="3201">
                  <c:v>11</c:v>
                </c:pt>
                <c:pt idx="3202">
                  <c:v>11</c:v>
                </c:pt>
                <c:pt idx="3203">
                  <c:v>11</c:v>
                </c:pt>
                <c:pt idx="3204">
                  <c:v>11</c:v>
                </c:pt>
                <c:pt idx="3205">
                  <c:v>11</c:v>
                </c:pt>
                <c:pt idx="3206">
                  <c:v>11</c:v>
                </c:pt>
                <c:pt idx="3207">
                  <c:v>11</c:v>
                </c:pt>
                <c:pt idx="3208">
                  <c:v>11</c:v>
                </c:pt>
                <c:pt idx="3209">
                  <c:v>11</c:v>
                </c:pt>
                <c:pt idx="3210">
                  <c:v>11</c:v>
                </c:pt>
                <c:pt idx="3211">
                  <c:v>11</c:v>
                </c:pt>
                <c:pt idx="3212">
                  <c:v>11</c:v>
                </c:pt>
                <c:pt idx="3213">
                  <c:v>11</c:v>
                </c:pt>
                <c:pt idx="3214">
                  <c:v>11</c:v>
                </c:pt>
                <c:pt idx="3215">
                  <c:v>11</c:v>
                </c:pt>
                <c:pt idx="3216">
                  <c:v>11</c:v>
                </c:pt>
                <c:pt idx="3217">
                  <c:v>11</c:v>
                </c:pt>
                <c:pt idx="3218">
                  <c:v>11</c:v>
                </c:pt>
                <c:pt idx="3219">
                  <c:v>11</c:v>
                </c:pt>
                <c:pt idx="3220">
                  <c:v>11</c:v>
                </c:pt>
                <c:pt idx="3221">
                  <c:v>11</c:v>
                </c:pt>
                <c:pt idx="3222">
                  <c:v>11</c:v>
                </c:pt>
                <c:pt idx="3223">
                  <c:v>11</c:v>
                </c:pt>
                <c:pt idx="3224">
                  <c:v>11</c:v>
                </c:pt>
                <c:pt idx="3225">
                  <c:v>11</c:v>
                </c:pt>
                <c:pt idx="3226">
                  <c:v>11</c:v>
                </c:pt>
                <c:pt idx="3227">
                  <c:v>11</c:v>
                </c:pt>
                <c:pt idx="3228">
                  <c:v>11</c:v>
                </c:pt>
                <c:pt idx="3229">
                  <c:v>11</c:v>
                </c:pt>
                <c:pt idx="3230">
                  <c:v>11</c:v>
                </c:pt>
                <c:pt idx="3231">
                  <c:v>11</c:v>
                </c:pt>
                <c:pt idx="3232">
                  <c:v>11</c:v>
                </c:pt>
                <c:pt idx="3233">
                  <c:v>11</c:v>
                </c:pt>
                <c:pt idx="3234">
                  <c:v>11</c:v>
                </c:pt>
                <c:pt idx="3235">
                  <c:v>11</c:v>
                </c:pt>
                <c:pt idx="3236">
                  <c:v>11</c:v>
                </c:pt>
                <c:pt idx="3237">
                  <c:v>11</c:v>
                </c:pt>
                <c:pt idx="3238">
                  <c:v>11</c:v>
                </c:pt>
                <c:pt idx="3239">
                  <c:v>11</c:v>
                </c:pt>
                <c:pt idx="3240">
                  <c:v>11</c:v>
                </c:pt>
                <c:pt idx="3241">
                  <c:v>11</c:v>
                </c:pt>
                <c:pt idx="3242">
                  <c:v>11</c:v>
                </c:pt>
                <c:pt idx="3243">
                  <c:v>11</c:v>
                </c:pt>
                <c:pt idx="3244">
                  <c:v>11</c:v>
                </c:pt>
                <c:pt idx="3245">
                  <c:v>11</c:v>
                </c:pt>
                <c:pt idx="3246">
                  <c:v>11</c:v>
                </c:pt>
                <c:pt idx="3247">
                  <c:v>11</c:v>
                </c:pt>
                <c:pt idx="3248">
                  <c:v>11</c:v>
                </c:pt>
                <c:pt idx="3249">
                  <c:v>11</c:v>
                </c:pt>
                <c:pt idx="3250">
                  <c:v>11</c:v>
                </c:pt>
                <c:pt idx="3251">
                  <c:v>11</c:v>
                </c:pt>
                <c:pt idx="3252">
                  <c:v>11</c:v>
                </c:pt>
                <c:pt idx="3253">
                  <c:v>11</c:v>
                </c:pt>
                <c:pt idx="3254">
                  <c:v>11</c:v>
                </c:pt>
                <c:pt idx="3255">
                  <c:v>11</c:v>
                </c:pt>
                <c:pt idx="3256">
                  <c:v>11</c:v>
                </c:pt>
                <c:pt idx="3257">
                  <c:v>11</c:v>
                </c:pt>
                <c:pt idx="3258">
                  <c:v>11</c:v>
                </c:pt>
                <c:pt idx="3259">
                  <c:v>11</c:v>
                </c:pt>
                <c:pt idx="3260">
                  <c:v>11</c:v>
                </c:pt>
                <c:pt idx="3261">
                  <c:v>11</c:v>
                </c:pt>
                <c:pt idx="3262">
                  <c:v>11</c:v>
                </c:pt>
                <c:pt idx="3263">
                  <c:v>11</c:v>
                </c:pt>
                <c:pt idx="3264">
                  <c:v>11</c:v>
                </c:pt>
                <c:pt idx="3265">
                  <c:v>11</c:v>
                </c:pt>
                <c:pt idx="3266">
                  <c:v>11</c:v>
                </c:pt>
                <c:pt idx="3267">
                  <c:v>11</c:v>
                </c:pt>
                <c:pt idx="3268">
                  <c:v>11</c:v>
                </c:pt>
                <c:pt idx="3269">
                  <c:v>11</c:v>
                </c:pt>
                <c:pt idx="3270">
                  <c:v>11</c:v>
                </c:pt>
                <c:pt idx="3271">
                  <c:v>11</c:v>
                </c:pt>
                <c:pt idx="3272">
                  <c:v>11</c:v>
                </c:pt>
                <c:pt idx="3273">
                  <c:v>11</c:v>
                </c:pt>
                <c:pt idx="3274">
                  <c:v>11</c:v>
                </c:pt>
                <c:pt idx="3275">
                  <c:v>11</c:v>
                </c:pt>
                <c:pt idx="3276">
                  <c:v>11</c:v>
                </c:pt>
                <c:pt idx="3277">
                  <c:v>11</c:v>
                </c:pt>
                <c:pt idx="3278">
                  <c:v>11</c:v>
                </c:pt>
                <c:pt idx="3279">
                  <c:v>11</c:v>
                </c:pt>
                <c:pt idx="3280">
                  <c:v>11</c:v>
                </c:pt>
                <c:pt idx="3281">
                  <c:v>11</c:v>
                </c:pt>
                <c:pt idx="3282">
                  <c:v>11</c:v>
                </c:pt>
                <c:pt idx="3283">
                  <c:v>11</c:v>
                </c:pt>
                <c:pt idx="3284">
                  <c:v>11</c:v>
                </c:pt>
                <c:pt idx="3285">
                  <c:v>11</c:v>
                </c:pt>
                <c:pt idx="3286">
                  <c:v>11</c:v>
                </c:pt>
                <c:pt idx="3287">
                  <c:v>11</c:v>
                </c:pt>
                <c:pt idx="3288">
                  <c:v>11</c:v>
                </c:pt>
                <c:pt idx="3289">
                  <c:v>11</c:v>
                </c:pt>
                <c:pt idx="3290">
                  <c:v>11</c:v>
                </c:pt>
                <c:pt idx="3291">
                  <c:v>11</c:v>
                </c:pt>
                <c:pt idx="3292">
                  <c:v>11</c:v>
                </c:pt>
                <c:pt idx="3293">
                  <c:v>11</c:v>
                </c:pt>
                <c:pt idx="3294">
                  <c:v>11</c:v>
                </c:pt>
                <c:pt idx="3295">
                  <c:v>11</c:v>
                </c:pt>
                <c:pt idx="3296">
                  <c:v>11</c:v>
                </c:pt>
                <c:pt idx="3297">
                  <c:v>11</c:v>
                </c:pt>
                <c:pt idx="3298">
                  <c:v>11</c:v>
                </c:pt>
                <c:pt idx="3299">
                  <c:v>11</c:v>
                </c:pt>
                <c:pt idx="3300">
                  <c:v>11</c:v>
                </c:pt>
                <c:pt idx="3301">
                  <c:v>11</c:v>
                </c:pt>
                <c:pt idx="3302">
                  <c:v>11</c:v>
                </c:pt>
                <c:pt idx="3303">
                  <c:v>11</c:v>
                </c:pt>
                <c:pt idx="3304">
                  <c:v>11</c:v>
                </c:pt>
                <c:pt idx="3305">
                  <c:v>11</c:v>
                </c:pt>
                <c:pt idx="3306">
                  <c:v>11</c:v>
                </c:pt>
                <c:pt idx="3307">
                  <c:v>11</c:v>
                </c:pt>
                <c:pt idx="3308">
                  <c:v>11</c:v>
                </c:pt>
                <c:pt idx="3309">
                  <c:v>11</c:v>
                </c:pt>
                <c:pt idx="3310">
                  <c:v>11</c:v>
                </c:pt>
                <c:pt idx="3311">
                  <c:v>11</c:v>
                </c:pt>
                <c:pt idx="3312">
                  <c:v>11</c:v>
                </c:pt>
                <c:pt idx="3313">
                  <c:v>11</c:v>
                </c:pt>
                <c:pt idx="3314">
                  <c:v>11</c:v>
                </c:pt>
                <c:pt idx="3315">
                  <c:v>11</c:v>
                </c:pt>
                <c:pt idx="3316">
                  <c:v>11</c:v>
                </c:pt>
                <c:pt idx="3317">
                  <c:v>11</c:v>
                </c:pt>
                <c:pt idx="3318">
                  <c:v>11</c:v>
                </c:pt>
                <c:pt idx="3319">
                  <c:v>11</c:v>
                </c:pt>
                <c:pt idx="3320">
                  <c:v>11</c:v>
                </c:pt>
                <c:pt idx="3321">
                  <c:v>11</c:v>
                </c:pt>
                <c:pt idx="3322">
                  <c:v>11</c:v>
                </c:pt>
                <c:pt idx="3323">
                  <c:v>11</c:v>
                </c:pt>
                <c:pt idx="3324">
                  <c:v>11</c:v>
                </c:pt>
                <c:pt idx="3325">
                  <c:v>11</c:v>
                </c:pt>
                <c:pt idx="3326">
                  <c:v>11</c:v>
                </c:pt>
                <c:pt idx="3327">
                  <c:v>11</c:v>
                </c:pt>
                <c:pt idx="3328">
                  <c:v>11</c:v>
                </c:pt>
                <c:pt idx="3329">
                  <c:v>11</c:v>
                </c:pt>
                <c:pt idx="3330">
                  <c:v>11</c:v>
                </c:pt>
                <c:pt idx="3331">
                  <c:v>11</c:v>
                </c:pt>
                <c:pt idx="3332">
                  <c:v>11</c:v>
                </c:pt>
                <c:pt idx="3333">
                  <c:v>11</c:v>
                </c:pt>
                <c:pt idx="3334">
                  <c:v>11</c:v>
                </c:pt>
                <c:pt idx="3335">
                  <c:v>11</c:v>
                </c:pt>
                <c:pt idx="3336">
                  <c:v>11</c:v>
                </c:pt>
                <c:pt idx="3337">
                  <c:v>11</c:v>
                </c:pt>
                <c:pt idx="3338">
                  <c:v>11</c:v>
                </c:pt>
                <c:pt idx="3339">
                  <c:v>11</c:v>
                </c:pt>
                <c:pt idx="3340">
                  <c:v>11</c:v>
                </c:pt>
                <c:pt idx="3341">
                  <c:v>11</c:v>
                </c:pt>
                <c:pt idx="3342">
                  <c:v>11</c:v>
                </c:pt>
                <c:pt idx="3343">
                  <c:v>11</c:v>
                </c:pt>
                <c:pt idx="3344">
                  <c:v>11</c:v>
                </c:pt>
                <c:pt idx="3345">
                  <c:v>11</c:v>
                </c:pt>
                <c:pt idx="3346">
                  <c:v>11</c:v>
                </c:pt>
                <c:pt idx="3347">
                  <c:v>11</c:v>
                </c:pt>
                <c:pt idx="3348">
                  <c:v>11</c:v>
                </c:pt>
                <c:pt idx="3349">
                  <c:v>11</c:v>
                </c:pt>
                <c:pt idx="3350">
                  <c:v>11</c:v>
                </c:pt>
                <c:pt idx="3351">
                  <c:v>11</c:v>
                </c:pt>
                <c:pt idx="3352">
                  <c:v>11</c:v>
                </c:pt>
                <c:pt idx="3353">
                  <c:v>11</c:v>
                </c:pt>
                <c:pt idx="3354">
                  <c:v>11</c:v>
                </c:pt>
                <c:pt idx="3355">
                  <c:v>11</c:v>
                </c:pt>
                <c:pt idx="3356">
                  <c:v>11</c:v>
                </c:pt>
                <c:pt idx="3357">
                  <c:v>11</c:v>
                </c:pt>
                <c:pt idx="3358">
                  <c:v>11</c:v>
                </c:pt>
                <c:pt idx="3359">
                  <c:v>11</c:v>
                </c:pt>
                <c:pt idx="3360">
                  <c:v>11</c:v>
                </c:pt>
                <c:pt idx="3361">
                  <c:v>11</c:v>
                </c:pt>
                <c:pt idx="3362">
                  <c:v>11</c:v>
                </c:pt>
                <c:pt idx="3363">
                  <c:v>11</c:v>
                </c:pt>
                <c:pt idx="3364">
                  <c:v>11</c:v>
                </c:pt>
                <c:pt idx="3365">
                  <c:v>11</c:v>
                </c:pt>
                <c:pt idx="3366">
                  <c:v>11</c:v>
                </c:pt>
                <c:pt idx="3367">
                  <c:v>11</c:v>
                </c:pt>
                <c:pt idx="3368">
                  <c:v>11</c:v>
                </c:pt>
                <c:pt idx="3369">
                  <c:v>11</c:v>
                </c:pt>
                <c:pt idx="3370">
                  <c:v>11</c:v>
                </c:pt>
                <c:pt idx="3371">
                  <c:v>11</c:v>
                </c:pt>
                <c:pt idx="3372">
                  <c:v>11</c:v>
                </c:pt>
                <c:pt idx="3373">
                  <c:v>11</c:v>
                </c:pt>
                <c:pt idx="3374">
                  <c:v>11</c:v>
                </c:pt>
                <c:pt idx="3375">
                  <c:v>11</c:v>
                </c:pt>
                <c:pt idx="3376">
                  <c:v>11</c:v>
                </c:pt>
                <c:pt idx="3377">
                  <c:v>11</c:v>
                </c:pt>
                <c:pt idx="3378">
                  <c:v>11</c:v>
                </c:pt>
                <c:pt idx="3379">
                  <c:v>11</c:v>
                </c:pt>
                <c:pt idx="3380">
                  <c:v>11</c:v>
                </c:pt>
                <c:pt idx="3381">
                  <c:v>11</c:v>
                </c:pt>
                <c:pt idx="3382">
                  <c:v>11</c:v>
                </c:pt>
                <c:pt idx="3383">
                  <c:v>11</c:v>
                </c:pt>
                <c:pt idx="3384">
                  <c:v>11</c:v>
                </c:pt>
                <c:pt idx="3385">
                  <c:v>11</c:v>
                </c:pt>
                <c:pt idx="3386">
                  <c:v>11</c:v>
                </c:pt>
                <c:pt idx="3387">
                  <c:v>11</c:v>
                </c:pt>
                <c:pt idx="3388">
                  <c:v>11</c:v>
                </c:pt>
                <c:pt idx="3389">
                  <c:v>11</c:v>
                </c:pt>
                <c:pt idx="3390">
                  <c:v>11</c:v>
                </c:pt>
                <c:pt idx="3391">
                  <c:v>11</c:v>
                </c:pt>
                <c:pt idx="3392">
                  <c:v>11</c:v>
                </c:pt>
                <c:pt idx="3393">
                  <c:v>11</c:v>
                </c:pt>
                <c:pt idx="3394">
                  <c:v>11</c:v>
                </c:pt>
                <c:pt idx="3395">
                  <c:v>11</c:v>
                </c:pt>
                <c:pt idx="3396">
                  <c:v>11</c:v>
                </c:pt>
                <c:pt idx="3397">
                  <c:v>11</c:v>
                </c:pt>
                <c:pt idx="3398">
                  <c:v>11</c:v>
                </c:pt>
                <c:pt idx="3399">
                  <c:v>11</c:v>
                </c:pt>
                <c:pt idx="3400">
                  <c:v>11</c:v>
                </c:pt>
                <c:pt idx="3401">
                  <c:v>11</c:v>
                </c:pt>
                <c:pt idx="3402">
                  <c:v>11</c:v>
                </c:pt>
                <c:pt idx="3403">
                  <c:v>11</c:v>
                </c:pt>
                <c:pt idx="3404">
                  <c:v>11</c:v>
                </c:pt>
                <c:pt idx="3405">
                  <c:v>11</c:v>
                </c:pt>
                <c:pt idx="3406">
                  <c:v>11</c:v>
                </c:pt>
                <c:pt idx="3407">
                  <c:v>11</c:v>
                </c:pt>
                <c:pt idx="3408">
                  <c:v>11</c:v>
                </c:pt>
                <c:pt idx="3409">
                  <c:v>11</c:v>
                </c:pt>
                <c:pt idx="3410">
                  <c:v>11</c:v>
                </c:pt>
                <c:pt idx="3411">
                  <c:v>11</c:v>
                </c:pt>
                <c:pt idx="3412">
                  <c:v>11</c:v>
                </c:pt>
                <c:pt idx="3413">
                  <c:v>11</c:v>
                </c:pt>
                <c:pt idx="3414">
                  <c:v>11</c:v>
                </c:pt>
                <c:pt idx="3415">
                  <c:v>11</c:v>
                </c:pt>
                <c:pt idx="3416">
                  <c:v>11</c:v>
                </c:pt>
                <c:pt idx="3417">
                  <c:v>11</c:v>
                </c:pt>
                <c:pt idx="3418">
                  <c:v>11</c:v>
                </c:pt>
                <c:pt idx="3419">
                  <c:v>11</c:v>
                </c:pt>
                <c:pt idx="3420">
                  <c:v>11</c:v>
                </c:pt>
                <c:pt idx="3421">
                  <c:v>11</c:v>
                </c:pt>
                <c:pt idx="3422">
                  <c:v>11</c:v>
                </c:pt>
                <c:pt idx="3423">
                  <c:v>11</c:v>
                </c:pt>
                <c:pt idx="3424">
                  <c:v>11</c:v>
                </c:pt>
                <c:pt idx="3425">
                  <c:v>11</c:v>
                </c:pt>
                <c:pt idx="3426">
                  <c:v>11</c:v>
                </c:pt>
                <c:pt idx="3427">
                  <c:v>11</c:v>
                </c:pt>
                <c:pt idx="3428">
                  <c:v>11</c:v>
                </c:pt>
                <c:pt idx="3429">
                  <c:v>11</c:v>
                </c:pt>
                <c:pt idx="3430">
                  <c:v>11</c:v>
                </c:pt>
                <c:pt idx="3431">
                  <c:v>11</c:v>
                </c:pt>
                <c:pt idx="3432">
                  <c:v>11</c:v>
                </c:pt>
                <c:pt idx="3433">
                  <c:v>11</c:v>
                </c:pt>
                <c:pt idx="3434">
                  <c:v>11</c:v>
                </c:pt>
                <c:pt idx="3435">
                  <c:v>11</c:v>
                </c:pt>
                <c:pt idx="3436">
                  <c:v>11</c:v>
                </c:pt>
                <c:pt idx="3437">
                  <c:v>11</c:v>
                </c:pt>
                <c:pt idx="3438">
                  <c:v>11</c:v>
                </c:pt>
                <c:pt idx="3439">
                  <c:v>11</c:v>
                </c:pt>
                <c:pt idx="3440">
                  <c:v>11</c:v>
                </c:pt>
                <c:pt idx="3441">
                  <c:v>11</c:v>
                </c:pt>
                <c:pt idx="3442">
                  <c:v>11</c:v>
                </c:pt>
                <c:pt idx="3443">
                  <c:v>11</c:v>
                </c:pt>
                <c:pt idx="3444">
                  <c:v>11</c:v>
                </c:pt>
                <c:pt idx="3445">
                  <c:v>11</c:v>
                </c:pt>
                <c:pt idx="3446">
                  <c:v>11</c:v>
                </c:pt>
                <c:pt idx="3447">
                  <c:v>11</c:v>
                </c:pt>
                <c:pt idx="3448">
                  <c:v>11</c:v>
                </c:pt>
                <c:pt idx="3449">
                  <c:v>11</c:v>
                </c:pt>
                <c:pt idx="3450">
                  <c:v>11</c:v>
                </c:pt>
                <c:pt idx="3451">
                  <c:v>11</c:v>
                </c:pt>
                <c:pt idx="3452">
                  <c:v>11</c:v>
                </c:pt>
                <c:pt idx="3453">
                  <c:v>11</c:v>
                </c:pt>
                <c:pt idx="3454">
                  <c:v>11</c:v>
                </c:pt>
                <c:pt idx="3455">
                  <c:v>11</c:v>
                </c:pt>
                <c:pt idx="3456">
                  <c:v>11</c:v>
                </c:pt>
                <c:pt idx="3457">
                  <c:v>11</c:v>
                </c:pt>
                <c:pt idx="3458">
                  <c:v>11</c:v>
                </c:pt>
                <c:pt idx="3459">
                  <c:v>11</c:v>
                </c:pt>
                <c:pt idx="3460">
                  <c:v>11</c:v>
                </c:pt>
                <c:pt idx="3461">
                  <c:v>11</c:v>
                </c:pt>
                <c:pt idx="3462">
                  <c:v>11</c:v>
                </c:pt>
                <c:pt idx="3463">
                  <c:v>11</c:v>
                </c:pt>
                <c:pt idx="3464">
                  <c:v>11</c:v>
                </c:pt>
                <c:pt idx="3465">
                  <c:v>11</c:v>
                </c:pt>
                <c:pt idx="3466">
                  <c:v>11</c:v>
                </c:pt>
                <c:pt idx="3467">
                  <c:v>11</c:v>
                </c:pt>
                <c:pt idx="3468">
                  <c:v>11</c:v>
                </c:pt>
                <c:pt idx="3469">
                  <c:v>11</c:v>
                </c:pt>
                <c:pt idx="3470">
                  <c:v>11</c:v>
                </c:pt>
                <c:pt idx="3471">
                  <c:v>11</c:v>
                </c:pt>
                <c:pt idx="3472">
                  <c:v>11</c:v>
                </c:pt>
                <c:pt idx="3473">
                  <c:v>11</c:v>
                </c:pt>
                <c:pt idx="3474">
                  <c:v>11</c:v>
                </c:pt>
                <c:pt idx="3475">
                  <c:v>11</c:v>
                </c:pt>
                <c:pt idx="3476">
                  <c:v>11</c:v>
                </c:pt>
                <c:pt idx="3477">
                  <c:v>11</c:v>
                </c:pt>
                <c:pt idx="3478">
                  <c:v>11</c:v>
                </c:pt>
                <c:pt idx="3479">
                  <c:v>11</c:v>
                </c:pt>
                <c:pt idx="3480">
                  <c:v>11</c:v>
                </c:pt>
                <c:pt idx="3481">
                  <c:v>11</c:v>
                </c:pt>
                <c:pt idx="3482">
                  <c:v>11</c:v>
                </c:pt>
                <c:pt idx="3483">
                  <c:v>11</c:v>
                </c:pt>
                <c:pt idx="3484">
                  <c:v>11</c:v>
                </c:pt>
                <c:pt idx="3485">
                  <c:v>11</c:v>
                </c:pt>
                <c:pt idx="3486">
                  <c:v>11</c:v>
                </c:pt>
                <c:pt idx="3487">
                  <c:v>11</c:v>
                </c:pt>
                <c:pt idx="3488">
                  <c:v>11</c:v>
                </c:pt>
                <c:pt idx="3489">
                  <c:v>11</c:v>
                </c:pt>
                <c:pt idx="3490">
                  <c:v>11</c:v>
                </c:pt>
                <c:pt idx="3491">
                  <c:v>11</c:v>
                </c:pt>
                <c:pt idx="3492">
                  <c:v>11</c:v>
                </c:pt>
                <c:pt idx="3493">
                  <c:v>11</c:v>
                </c:pt>
                <c:pt idx="3494">
                  <c:v>11</c:v>
                </c:pt>
                <c:pt idx="3495">
                  <c:v>11</c:v>
                </c:pt>
                <c:pt idx="3496">
                  <c:v>11</c:v>
                </c:pt>
                <c:pt idx="3497">
                  <c:v>11</c:v>
                </c:pt>
                <c:pt idx="3498">
                  <c:v>11</c:v>
                </c:pt>
                <c:pt idx="3499">
                  <c:v>11</c:v>
                </c:pt>
                <c:pt idx="3500">
                  <c:v>11</c:v>
                </c:pt>
                <c:pt idx="3501">
                  <c:v>11</c:v>
                </c:pt>
                <c:pt idx="3502">
                  <c:v>11</c:v>
                </c:pt>
                <c:pt idx="3503">
                  <c:v>11</c:v>
                </c:pt>
                <c:pt idx="3504">
                  <c:v>11</c:v>
                </c:pt>
                <c:pt idx="3505">
                  <c:v>11</c:v>
                </c:pt>
                <c:pt idx="3506">
                  <c:v>11</c:v>
                </c:pt>
                <c:pt idx="3507">
                  <c:v>11</c:v>
                </c:pt>
                <c:pt idx="3508">
                  <c:v>11</c:v>
                </c:pt>
                <c:pt idx="3509">
                  <c:v>11</c:v>
                </c:pt>
                <c:pt idx="3510">
                  <c:v>11</c:v>
                </c:pt>
                <c:pt idx="3511">
                  <c:v>11</c:v>
                </c:pt>
                <c:pt idx="3512">
                  <c:v>11</c:v>
                </c:pt>
                <c:pt idx="3513">
                  <c:v>11</c:v>
                </c:pt>
                <c:pt idx="3514">
                  <c:v>11</c:v>
                </c:pt>
                <c:pt idx="3515">
                  <c:v>11</c:v>
                </c:pt>
                <c:pt idx="3516">
                  <c:v>11</c:v>
                </c:pt>
                <c:pt idx="3517">
                  <c:v>11</c:v>
                </c:pt>
                <c:pt idx="3518">
                  <c:v>11</c:v>
                </c:pt>
                <c:pt idx="3519">
                  <c:v>11</c:v>
                </c:pt>
                <c:pt idx="3520">
                  <c:v>11</c:v>
                </c:pt>
                <c:pt idx="3521">
                  <c:v>11</c:v>
                </c:pt>
                <c:pt idx="3522">
                  <c:v>11</c:v>
                </c:pt>
                <c:pt idx="3523">
                  <c:v>11</c:v>
                </c:pt>
                <c:pt idx="3524">
                  <c:v>11</c:v>
                </c:pt>
                <c:pt idx="3525">
                  <c:v>11</c:v>
                </c:pt>
                <c:pt idx="3526">
                  <c:v>11</c:v>
                </c:pt>
                <c:pt idx="3527">
                  <c:v>11</c:v>
                </c:pt>
                <c:pt idx="3528">
                  <c:v>11</c:v>
                </c:pt>
                <c:pt idx="3529">
                  <c:v>11</c:v>
                </c:pt>
                <c:pt idx="3530">
                  <c:v>11</c:v>
                </c:pt>
                <c:pt idx="3531">
                  <c:v>11</c:v>
                </c:pt>
                <c:pt idx="3532">
                  <c:v>11</c:v>
                </c:pt>
                <c:pt idx="3533">
                  <c:v>11</c:v>
                </c:pt>
                <c:pt idx="3534">
                  <c:v>11</c:v>
                </c:pt>
                <c:pt idx="3535">
                  <c:v>11</c:v>
                </c:pt>
                <c:pt idx="3536">
                  <c:v>11</c:v>
                </c:pt>
                <c:pt idx="3537">
                  <c:v>11</c:v>
                </c:pt>
                <c:pt idx="3538">
                  <c:v>11</c:v>
                </c:pt>
                <c:pt idx="3539">
                  <c:v>11</c:v>
                </c:pt>
                <c:pt idx="3540">
                  <c:v>11</c:v>
                </c:pt>
                <c:pt idx="3541">
                  <c:v>11</c:v>
                </c:pt>
                <c:pt idx="3542">
                  <c:v>11</c:v>
                </c:pt>
                <c:pt idx="3543">
                  <c:v>11</c:v>
                </c:pt>
                <c:pt idx="3544">
                  <c:v>11</c:v>
                </c:pt>
                <c:pt idx="3545">
                  <c:v>11</c:v>
                </c:pt>
                <c:pt idx="3546">
                  <c:v>11</c:v>
                </c:pt>
                <c:pt idx="3547">
                  <c:v>11</c:v>
                </c:pt>
                <c:pt idx="3548">
                  <c:v>11</c:v>
                </c:pt>
                <c:pt idx="3549">
                  <c:v>11</c:v>
                </c:pt>
                <c:pt idx="3550">
                  <c:v>11</c:v>
                </c:pt>
                <c:pt idx="3551">
                  <c:v>11</c:v>
                </c:pt>
                <c:pt idx="3552">
                  <c:v>11</c:v>
                </c:pt>
                <c:pt idx="3553">
                  <c:v>11</c:v>
                </c:pt>
                <c:pt idx="3554">
                  <c:v>11</c:v>
                </c:pt>
                <c:pt idx="3555">
                  <c:v>11</c:v>
                </c:pt>
                <c:pt idx="3556">
                  <c:v>11</c:v>
                </c:pt>
                <c:pt idx="3557">
                  <c:v>11</c:v>
                </c:pt>
                <c:pt idx="3558">
                  <c:v>11</c:v>
                </c:pt>
                <c:pt idx="3559">
                  <c:v>11</c:v>
                </c:pt>
                <c:pt idx="3560">
                  <c:v>11</c:v>
                </c:pt>
                <c:pt idx="3561">
                  <c:v>11</c:v>
                </c:pt>
                <c:pt idx="3562">
                  <c:v>11</c:v>
                </c:pt>
                <c:pt idx="3563">
                  <c:v>11</c:v>
                </c:pt>
                <c:pt idx="3564">
                  <c:v>11</c:v>
                </c:pt>
                <c:pt idx="3565">
                  <c:v>11</c:v>
                </c:pt>
                <c:pt idx="3566">
                  <c:v>11</c:v>
                </c:pt>
                <c:pt idx="3567">
                  <c:v>11</c:v>
                </c:pt>
                <c:pt idx="3568">
                  <c:v>11</c:v>
                </c:pt>
                <c:pt idx="3569">
                  <c:v>11</c:v>
                </c:pt>
                <c:pt idx="3570">
                  <c:v>11</c:v>
                </c:pt>
                <c:pt idx="3571">
                  <c:v>11</c:v>
                </c:pt>
                <c:pt idx="3572">
                  <c:v>11</c:v>
                </c:pt>
                <c:pt idx="3573">
                  <c:v>11</c:v>
                </c:pt>
                <c:pt idx="3574">
                  <c:v>11</c:v>
                </c:pt>
                <c:pt idx="3575">
                  <c:v>11</c:v>
                </c:pt>
                <c:pt idx="3576">
                  <c:v>11</c:v>
                </c:pt>
                <c:pt idx="3577">
                  <c:v>11</c:v>
                </c:pt>
                <c:pt idx="3578">
                  <c:v>11</c:v>
                </c:pt>
                <c:pt idx="3579">
                  <c:v>11</c:v>
                </c:pt>
                <c:pt idx="3580">
                  <c:v>11</c:v>
                </c:pt>
                <c:pt idx="3581">
                  <c:v>11</c:v>
                </c:pt>
                <c:pt idx="3582">
                  <c:v>11</c:v>
                </c:pt>
                <c:pt idx="3583">
                  <c:v>11</c:v>
                </c:pt>
                <c:pt idx="3584">
                  <c:v>11</c:v>
                </c:pt>
                <c:pt idx="3585">
                  <c:v>11</c:v>
                </c:pt>
                <c:pt idx="3586">
                  <c:v>11</c:v>
                </c:pt>
                <c:pt idx="3587">
                  <c:v>11</c:v>
                </c:pt>
                <c:pt idx="3588">
                  <c:v>11</c:v>
                </c:pt>
                <c:pt idx="3589">
                  <c:v>11</c:v>
                </c:pt>
                <c:pt idx="3590">
                  <c:v>11</c:v>
                </c:pt>
                <c:pt idx="3591">
                  <c:v>11</c:v>
                </c:pt>
                <c:pt idx="3592">
                  <c:v>11</c:v>
                </c:pt>
                <c:pt idx="3593">
                  <c:v>11</c:v>
                </c:pt>
                <c:pt idx="3594">
                  <c:v>11</c:v>
                </c:pt>
                <c:pt idx="3595">
                  <c:v>11</c:v>
                </c:pt>
                <c:pt idx="3596">
                  <c:v>11</c:v>
                </c:pt>
                <c:pt idx="3597">
                  <c:v>11</c:v>
                </c:pt>
                <c:pt idx="3598">
                  <c:v>11</c:v>
                </c:pt>
                <c:pt idx="3599">
                  <c:v>11</c:v>
                </c:pt>
                <c:pt idx="3600">
                  <c:v>11</c:v>
                </c:pt>
                <c:pt idx="3601">
                  <c:v>11</c:v>
                </c:pt>
                <c:pt idx="3602">
                  <c:v>11</c:v>
                </c:pt>
                <c:pt idx="3603">
                  <c:v>11</c:v>
                </c:pt>
                <c:pt idx="3604">
                  <c:v>11</c:v>
                </c:pt>
                <c:pt idx="3605">
                  <c:v>11</c:v>
                </c:pt>
                <c:pt idx="3606">
                  <c:v>11</c:v>
                </c:pt>
                <c:pt idx="3607">
                  <c:v>11</c:v>
                </c:pt>
                <c:pt idx="3608">
                  <c:v>11</c:v>
                </c:pt>
                <c:pt idx="3609">
                  <c:v>11</c:v>
                </c:pt>
                <c:pt idx="3610">
                  <c:v>11</c:v>
                </c:pt>
                <c:pt idx="3611">
                  <c:v>11</c:v>
                </c:pt>
                <c:pt idx="3612">
                  <c:v>11</c:v>
                </c:pt>
                <c:pt idx="3613">
                  <c:v>11</c:v>
                </c:pt>
                <c:pt idx="3614">
                  <c:v>11</c:v>
                </c:pt>
                <c:pt idx="3615">
                  <c:v>11</c:v>
                </c:pt>
                <c:pt idx="3616">
                  <c:v>11</c:v>
                </c:pt>
                <c:pt idx="3617">
                  <c:v>11</c:v>
                </c:pt>
                <c:pt idx="3618">
                  <c:v>11</c:v>
                </c:pt>
                <c:pt idx="3619">
                  <c:v>11</c:v>
                </c:pt>
                <c:pt idx="3620">
                  <c:v>11</c:v>
                </c:pt>
                <c:pt idx="3621">
                  <c:v>11</c:v>
                </c:pt>
                <c:pt idx="3622">
                  <c:v>11</c:v>
                </c:pt>
                <c:pt idx="3623">
                  <c:v>11</c:v>
                </c:pt>
                <c:pt idx="3624">
                  <c:v>11</c:v>
                </c:pt>
                <c:pt idx="3625">
                  <c:v>11</c:v>
                </c:pt>
                <c:pt idx="3626">
                  <c:v>11</c:v>
                </c:pt>
                <c:pt idx="3627">
                  <c:v>11</c:v>
                </c:pt>
                <c:pt idx="3628">
                  <c:v>11</c:v>
                </c:pt>
                <c:pt idx="3629">
                  <c:v>11</c:v>
                </c:pt>
                <c:pt idx="3630">
                  <c:v>11</c:v>
                </c:pt>
                <c:pt idx="3631">
                  <c:v>11</c:v>
                </c:pt>
                <c:pt idx="3632">
                  <c:v>11</c:v>
                </c:pt>
                <c:pt idx="3633">
                  <c:v>11</c:v>
                </c:pt>
                <c:pt idx="3634">
                  <c:v>11</c:v>
                </c:pt>
                <c:pt idx="3635">
                  <c:v>11</c:v>
                </c:pt>
                <c:pt idx="3636">
                  <c:v>11</c:v>
                </c:pt>
                <c:pt idx="3637">
                  <c:v>11</c:v>
                </c:pt>
                <c:pt idx="3638">
                  <c:v>11</c:v>
                </c:pt>
                <c:pt idx="3639">
                  <c:v>11</c:v>
                </c:pt>
                <c:pt idx="3640">
                  <c:v>11</c:v>
                </c:pt>
                <c:pt idx="3641">
                  <c:v>11</c:v>
                </c:pt>
                <c:pt idx="3642">
                  <c:v>11</c:v>
                </c:pt>
                <c:pt idx="3643">
                  <c:v>11</c:v>
                </c:pt>
                <c:pt idx="3644">
                  <c:v>11</c:v>
                </c:pt>
                <c:pt idx="3645">
                  <c:v>11</c:v>
                </c:pt>
                <c:pt idx="3646">
                  <c:v>11</c:v>
                </c:pt>
                <c:pt idx="3647">
                  <c:v>11</c:v>
                </c:pt>
                <c:pt idx="3648">
                  <c:v>11</c:v>
                </c:pt>
                <c:pt idx="3649">
                  <c:v>11</c:v>
                </c:pt>
                <c:pt idx="3650">
                  <c:v>11</c:v>
                </c:pt>
                <c:pt idx="3651">
                  <c:v>11</c:v>
                </c:pt>
                <c:pt idx="3652">
                  <c:v>11</c:v>
                </c:pt>
                <c:pt idx="3653">
                  <c:v>11</c:v>
                </c:pt>
                <c:pt idx="3654">
                  <c:v>11</c:v>
                </c:pt>
                <c:pt idx="3655">
                  <c:v>11</c:v>
                </c:pt>
                <c:pt idx="3656">
                  <c:v>11</c:v>
                </c:pt>
                <c:pt idx="3657">
                  <c:v>11</c:v>
                </c:pt>
                <c:pt idx="3658">
                  <c:v>11</c:v>
                </c:pt>
                <c:pt idx="3659">
                  <c:v>11</c:v>
                </c:pt>
                <c:pt idx="3660">
                  <c:v>11</c:v>
                </c:pt>
                <c:pt idx="3661">
                  <c:v>11</c:v>
                </c:pt>
                <c:pt idx="3662">
                  <c:v>11</c:v>
                </c:pt>
                <c:pt idx="3663">
                  <c:v>11</c:v>
                </c:pt>
                <c:pt idx="3664">
                  <c:v>11</c:v>
                </c:pt>
                <c:pt idx="3665">
                  <c:v>11</c:v>
                </c:pt>
                <c:pt idx="3666">
                  <c:v>11</c:v>
                </c:pt>
                <c:pt idx="3667">
                  <c:v>11</c:v>
                </c:pt>
                <c:pt idx="3668">
                  <c:v>11</c:v>
                </c:pt>
                <c:pt idx="3669">
                  <c:v>11</c:v>
                </c:pt>
                <c:pt idx="3670">
                  <c:v>11</c:v>
                </c:pt>
                <c:pt idx="3671">
                  <c:v>11</c:v>
                </c:pt>
                <c:pt idx="3672">
                  <c:v>11</c:v>
                </c:pt>
                <c:pt idx="3673">
                  <c:v>11</c:v>
                </c:pt>
                <c:pt idx="3674">
                  <c:v>11</c:v>
                </c:pt>
                <c:pt idx="3675">
                  <c:v>11</c:v>
                </c:pt>
                <c:pt idx="3676">
                  <c:v>11</c:v>
                </c:pt>
                <c:pt idx="3677">
                  <c:v>11</c:v>
                </c:pt>
                <c:pt idx="3678">
                  <c:v>11</c:v>
                </c:pt>
                <c:pt idx="3679">
                  <c:v>11</c:v>
                </c:pt>
                <c:pt idx="3680">
                  <c:v>11</c:v>
                </c:pt>
                <c:pt idx="3681">
                  <c:v>11</c:v>
                </c:pt>
                <c:pt idx="3682">
                  <c:v>11</c:v>
                </c:pt>
                <c:pt idx="3683">
                  <c:v>11</c:v>
                </c:pt>
                <c:pt idx="3684">
                  <c:v>11</c:v>
                </c:pt>
                <c:pt idx="3685">
                  <c:v>11</c:v>
                </c:pt>
                <c:pt idx="3686">
                  <c:v>11</c:v>
                </c:pt>
                <c:pt idx="3687">
                  <c:v>11</c:v>
                </c:pt>
                <c:pt idx="3688">
                  <c:v>11</c:v>
                </c:pt>
                <c:pt idx="3689">
                  <c:v>11</c:v>
                </c:pt>
                <c:pt idx="3690">
                  <c:v>11</c:v>
                </c:pt>
                <c:pt idx="3691">
                  <c:v>11</c:v>
                </c:pt>
                <c:pt idx="3692">
                  <c:v>11</c:v>
                </c:pt>
                <c:pt idx="3693">
                  <c:v>11</c:v>
                </c:pt>
                <c:pt idx="3694">
                  <c:v>11</c:v>
                </c:pt>
                <c:pt idx="3695">
                  <c:v>11</c:v>
                </c:pt>
                <c:pt idx="3696">
                  <c:v>11</c:v>
                </c:pt>
                <c:pt idx="3697">
                  <c:v>11</c:v>
                </c:pt>
                <c:pt idx="3698">
                  <c:v>11</c:v>
                </c:pt>
                <c:pt idx="3699">
                  <c:v>11</c:v>
                </c:pt>
                <c:pt idx="3700">
                  <c:v>11</c:v>
                </c:pt>
                <c:pt idx="3701">
                  <c:v>11</c:v>
                </c:pt>
                <c:pt idx="3702">
                  <c:v>11</c:v>
                </c:pt>
                <c:pt idx="3703">
                  <c:v>11</c:v>
                </c:pt>
                <c:pt idx="3704">
                  <c:v>11</c:v>
                </c:pt>
                <c:pt idx="3705">
                  <c:v>11</c:v>
                </c:pt>
                <c:pt idx="3706">
                  <c:v>11</c:v>
                </c:pt>
                <c:pt idx="3707">
                  <c:v>11</c:v>
                </c:pt>
                <c:pt idx="3708">
                  <c:v>11</c:v>
                </c:pt>
                <c:pt idx="3709">
                  <c:v>11</c:v>
                </c:pt>
                <c:pt idx="3710">
                  <c:v>11</c:v>
                </c:pt>
                <c:pt idx="3711">
                  <c:v>11</c:v>
                </c:pt>
                <c:pt idx="3712">
                  <c:v>11</c:v>
                </c:pt>
                <c:pt idx="3713">
                  <c:v>11</c:v>
                </c:pt>
                <c:pt idx="3714">
                  <c:v>11</c:v>
                </c:pt>
                <c:pt idx="3715">
                  <c:v>11</c:v>
                </c:pt>
                <c:pt idx="3716">
                  <c:v>11</c:v>
                </c:pt>
                <c:pt idx="3717">
                  <c:v>11</c:v>
                </c:pt>
                <c:pt idx="3718">
                  <c:v>11</c:v>
                </c:pt>
                <c:pt idx="3719">
                  <c:v>11</c:v>
                </c:pt>
                <c:pt idx="3720">
                  <c:v>11</c:v>
                </c:pt>
                <c:pt idx="3721">
                  <c:v>11</c:v>
                </c:pt>
                <c:pt idx="3722">
                  <c:v>11</c:v>
                </c:pt>
                <c:pt idx="3723">
                  <c:v>11</c:v>
                </c:pt>
                <c:pt idx="3724">
                  <c:v>11</c:v>
                </c:pt>
                <c:pt idx="3725">
                  <c:v>11</c:v>
                </c:pt>
                <c:pt idx="3726">
                  <c:v>11</c:v>
                </c:pt>
                <c:pt idx="3727">
                  <c:v>11</c:v>
                </c:pt>
                <c:pt idx="3728">
                  <c:v>11</c:v>
                </c:pt>
                <c:pt idx="3729">
                  <c:v>11</c:v>
                </c:pt>
                <c:pt idx="3730">
                  <c:v>11</c:v>
                </c:pt>
                <c:pt idx="3731">
                  <c:v>11</c:v>
                </c:pt>
                <c:pt idx="3732">
                  <c:v>11</c:v>
                </c:pt>
                <c:pt idx="3733">
                  <c:v>11</c:v>
                </c:pt>
                <c:pt idx="3734">
                  <c:v>11</c:v>
                </c:pt>
                <c:pt idx="3735">
                  <c:v>11</c:v>
                </c:pt>
                <c:pt idx="3736">
                  <c:v>11</c:v>
                </c:pt>
                <c:pt idx="3737">
                  <c:v>11</c:v>
                </c:pt>
                <c:pt idx="3738">
                  <c:v>11</c:v>
                </c:pt>
                <c:pt idx="3739">
                  <c:v>11</c:v>
                </c:pt>
                <c:pt idx="3740">
                  <c:v>11</c:v>
                </c:pt>
                <c:pt idx="3741">
                  <c:v>11</c:v>
                </c:pt>
                <c:pt idx="3742">
                  <c:v>11</c:v>
                </c:pt>
                <c:pt idx="3743">
                  <c:v>11</c:v>
                </c:pt>
                <c:pt idx="3744">
                  <c:v>11</c:v>
                </c:pt>
                <c:pt idx="3745">
                  <c:v>11</c:v>
                </c:pt>
                <c:pt idx="3746">
                  <c:v>11</c:v>
                </c:pt>
                <c:pt idx="3747">
                  <c:v>11</c:v>
                </c:pt>
                <c:pt idx="3748">
                  <c:v>11</c:v>
                </c:pt>
                <c:pt idx="3749">
                  <c:v>11</c:v>
                </c:pt>
                <c:pt idx="3750">
                  <c:v>11</c:v>
                </c:pt>
                <c:pt idx="3751">
                  <c:v>11</c:v>
                </c:pt>
                <c:pt idx="3752">
                  <c:v>11</c:v>
                </c:pt>
                <c:pt idx="3753">
                  <c:v>11</c:v>
                </c:pt>
                <c:pt idx="3754">
                  <c:v>11</c:v>
                </c:pt>
                <c:pt idx="3755">
                  <c:v>11</c:v>
                </c:pt>
                <c:pt idx="3756">
                  <c:v>11</c:v>
                </c:pt>
                <c:pt idx="3757">
                  <c:v>11</c:v>
                </c:pt>
                <c:pt idx="3758">
                  <c:v>11</c:v>
                </c:pt>
                <c:pt idx="3759">
                  <c:v>11</c:v>
                </c:pt>
                <c:pt idx="3760">
                  <c:v>11</c:v>
                </c:pt>
                <c:pt idx="3761">
                  <c:v>11</c:v>
                </c:pt>
                <c:pt idx="3762">
                  <c:v>11</c:v>
                </c:pt>
                <c:pt idx="3763">
                  <c:v>11</c:v>
                </c:pt>
                <c:pt idx="3764">
                  <c:v>11</c:v>
                </c:pt>
                <c:pt idx="3765">
                  <c:v>11</c:v>
                </c:pt>
                <c:pt idx="3766">
                  <c:v>11</c:v>
                </c:pt>
                <c:pt idx="3767">
                  <c:v>11</c:v>
                </c:pt>
                <c:pt idx="3768">
                  <c:v>11</c:v>
                </c:pt>
                <c:pt idx="3769">
                  <c:v>11</c:v>
                </c:pt>
                <c:pt idx="3770">
                  <c:v>11</c:v>
                </c:pt>
                <c:pt idx="3771">
                  <c:v>11</c:v>
                </c:pt>
                <c:pt idx="3772">
                  <c:v>11</c:v>
                </c:pt>
                <c:pt idx="3773">
                  <c:v>11</c:v>
                </c:pt>
                <c:pt idx="3774">
                  <c:v>11</c:v>
                </c:pt>
                <c:pt idx="3775">
                  <c:v>11</c:v>
                </c:pt>
                <c:pt idx="3776">
                  <c:v>11</c:v>
                </c:pt>
                <c:pt idx="3777">
                  <c:v>11</c:v>
                </c:pt>
                <c:pt idx="3778">
                  <c:v>11</c:v>
                </c:pt>
                <c:pt idx="3779">
                  <c:v>11</c:v>
                </c:pt>
                <c:pt idx="3780">
                  <c:v>11</c:v>
                </c:pt>
                <c:pt idx="3781">
                  <c:v>11</c:v>
                </c:pt>
                <c:pt idx="3782">
                  <c:v>11</c:v>
                </c:pt>
                <c:pt idx="3783">
                  <c:v>11</c:v>
                </c:pt>
                <c:pt idx="3784">
                  <c:v>11</c:v>
                </c:pt>
                <c:pt idx="3785">
                  <c:v>11</c:v>
                </c:pt>
                <c:pt idx="3786">
                  <c:v>11</c:v>
                </c:pt>
                <c:pt idx="3787">
                  <c:v>11</c:v>
                </c:pt>
                <c:pt idx="3788">
                  <c:v>11</c:v>
                </c:pt>
                <c:pt idx="3789">
                  <c:v>11</c:v>
                </c:pt>
                <c:pt idx="3790">
                  <c:v>11</c:v>
                </c:pt>
                <c:pt idx="3791">
                  <c:v>11</c:v>
                </c:pt>
                <c:pt idx="3792">
                  <c:v>11</c:v>
                </c:pt>
                <c:pt idx="3793">
                  <c:v>11</c:v>
                </c:pt>
                <c:pt idx="3794">
                  <c:v>11</c:v>
                </c:pt>
                <c:pt idx="3795">
                  <c:v>11</c:v>
                </c:pt>
                <c:pt idx="3796">
                  <c:v>12</c:v>
                </c:pt>
                <c:pt idx="3797">
                  <c:v>12</c:v>
                </c:pt>
                <c:pt idx="3798">
                  <c:v>12</c:v>
                </c:pt>
                <c:pt idx="3799">
                  <c:v>12</c:v>
                </c:pt>
                <c:pt idx="3800">
                  <c:v>12</c:v>
                </c:pt>
                <c:pt idx="3801">
                  <c:v>12</c:v>
                </c:pt>
                <c:pt idx="3802">
                  <c:v>12</c:v>
                </c:pt>
                <c:pt idx="3803">
                  <c:v>12</c:v>
                </c:pt>
                <c:pt idx="3804">
                  <c:v>12</c:v>
                </c:pt>
                <c:pt idx="3805">
                  <c:v>12</c:v>
                </c:pt>
                <c:pt idx="3806">
                  <c:v>12</c:v>
                </c:pt>
                <c:pt idx="3807">
                  <c:v>12</c:v>
                </c:pt>
                <c:pt idx="3808">
                  <c:v>12</c:v>
                </c:pt>
                <c:pt idx="3809">
                  <c:v>12</c:v>
                </c:pt>
                <c:pt idx="3810">
                  <c:v>12</c:v>
                </c:pt>
                <c:pt idx="3811">
                  <c:v>12</c:v>
                </c:pt>
                <c:pt idx="3812">
                  <c:v>12</c:v>
                </c:pt>
                <c:pt idx="3813">
                  <c:v>12</c:v>
                </c:pt>
                <c:pt idx="3814">
                  <c:v>12</c:v>
                </c:pt>
                <c:pt idx="3815">
                  <c:v>12</c:v>
                </c:pt>
                <c:pt idx="3816">
                  <c:v>12</c:v>
                </c:pt>
                <c:pt idx="3817">
                  <c:v>12</c:v>
                </c:pt>
                <c:pt idx="3818">
                  <c:v>12</c:v>
                </c:pt>
                <c:pt idx="3819">
                  <c:v>12</c:v>
                </c:pt>
                <c:pt idx="3820">
                  <c:v>12</c:v>
                </c:pt>
                <c:pt idx="3821">
                  <c:v>12</c:v>
                </c:pt>
                <c:pt idx="3822">
                  <c:v>12</c:v>
                </c:pt>
                <c:pt idx="3823">
                  <c:v>12</c:v>
                </c:pt>
                <c:pt idx="3824">
                  <c:v>12</c:v>
                </c:pt>
                <c:pt idx="3825">
                  <c:v>12</c:v>
                </c:pt>
                <c:pt idx="3826">
                  <c:v>12</c:v>
                </c:pt>
                <c:pt idx="3827">
                  <c:v>12</c:v>
                </c:pt>
                <c:pt idx="3828">
                  <c:v>12</c:v>
                </c:pt>
                <c:pt idx="3829">
                  <c:v>12</c:v>
                </c:pt>
                <c:pt idx="3830">
                  <c:v>12</c:v>
                </c:pt>
                <c:pt idx="3831">
                  <c:v>12</c:v>
                </c:pt>
                <c:pt idx="3832">
                  <c:v>12</c:v>
                </c:pt>
                <c:pt idx="3833">
                  <c:v>12</c:v>
                </c:pt>
                <c:pt idx="3834">
                  <c:v>12</c:v>
                </c:pt>
                <c:pt idx="3835">
                  <c:v>12</c:v>
                </c:pt>
                <c:pt idx="3836">
                  <c:v>12</c:v>
                </c:pt>
                <c:pt idx="3837">
                  <c:v>12</c:v>
                </c:pt>
                <c:pt idx="3838">
                  <c:v>12</c:v>
                </c:pt>
                <c:pt idx="3839">
                  <c:v>12</c:v>
                </c:pt>
                <c:pt idx="3840">
                  <c:v>12</c:v>
                </c:pt>
                <c:pt idx="3841">
                  <c:v>12</c:v>
                </c:pt>
                <c:pt idx="3842">
                  <c:v>12</c:v>
                </c:pt>
                <c:pt idx="3843">
                  <c:v>12</c:v>
                </c:pt>
                <c:pt idx="3844">
                  <c:v>12</c:v>
                </c:pt>
                <c:pt idx="3845">
                  <c:v>12</c:v>
                </c:pt>
                <c:pt idx="3846">
                  <c:v>12</c:v>
                </c:pt>
                <c:pt idx="3847">
                  <c:v>12</c:v>
                </c:pt>
                <c:pt idx="3848">
                  <c:v>12</c:v>
                </c:pt>
                <c:pt idx="3849">
                  <c:v>12</c:v>
                </c:pt>
                <c:pt idx="3850">
                  <c:v>12</c:v>
                </c:pt>
                <c:pt idx="3851">
                  <c:v>12</c:v>
                </c:pt>
                <c:pt idx="3852">
                  <c:v>12</c:v>
                </c:pt>
                <c:pt idx="3853">
                  <c:v>12</c:v>
                </c:pt>
                <c:pt idx="3854">
                  <c:v>12</c:v>
                </c:pt>
                <c:pt idx="3855">
                  <c:v>12</c:v>
                </c:pt>
                <c:pt idx="3856">
                  <c:v>12</c:v>
                </c:pt>
                <c:pt idx="3857">
                  <c:v>12</c:v>
                </c:pt>
                <c:pt idx="3858">
                  <c:v>12</c:v>
                </c:pt>
                <c:pt idx="3859">
                  <c:v>12</c:v>
                </c:pt>
                <c:pt idx="3860">
                  <c:v>12</c:v>
                </c:pt>
                <c:pt idx="3861">
                  <c:v>12</c:v>
                </c:pt>
                <c:pt idx="3862">
                  <c:v>12</c:v>
                </c:pt>
                <c:pt idx="3863">
                  <c:v>12</c:v>
                </c:pt>
                <c:pt idx="3864">
                  <c:v>12</c:v>
                </c:pt>
                <c:pt idx="3865">
                  <c:v>12</c:v>
                </c:pt>
                <c:pt idx="3866">
                  <c:v>12</c:v>
                </c:pt>
                <c:pt idx="3867">
                  <c:v>12</c:v>
                </c:pt>
                <c:pt idx="3868">
                  <c:v>12</c:v>
                </c:pt>
                <c:pt idx="3869">
                  <c:v>12</c:v>
                </c:pt>
                <c:pt idx="3870">
                  <c:v>12</c:v>
                </c:pt>
                <c:pt idx="3871">
                  <c:v>12</c:v>
                </c:pt>
                <c:pt idx="3872">
                  <c:v>12</c:v>
                </c:pt>
                <c:pt idx="3873">
                  <c:v>12</c:v>
                </c:pt>
                <c:pt idx="3874">
                  <c:v>12</c:v>
                </c:pt>
                <c:pt idx="3875">
                  <c:v>12</c:v>
                </c:pt>
                <c:pt idx="3876">
                  <c:v>12</c:v>
                </c:pt>
                <c:pt idx="3877">
                  <c:v>12</c:v>
                </c:pt>
                <c:pt idx="3878">
                  <c:v>12</c:v>
                </c:pt>
                <c:pt idx="3879">
                  <c:v>12</c:v>
                </c:pt>
                <c:pt idx="3880">
                  <c:v>12</c:v>
                </c:pt>
                <c:pt idx="3881">
                  <c:v>12</c:v>
                </c:pt>
                <c:pt idx="3882">
                  <c:v>12</c:v>
                </c:pt>
                <c:pt idx="3883">
                  <c:v>12</c:v>
                </c:pt>
                <c:pt idx="3884">
                  <c:v>12</c:v>
                </c:pt>
                <c:pt idx="3885">
                  <c:v>12</c:v>
                </c:pt>
                <c:pt idx="3886">
                  <c:v>12</c:v>
                </c:pt>
                <c:pt idx="3887">
                  <c:v>12</c:v>
                </c:pt>
                <c:pt idx="3888">
                  <c:v>12</c:v>
                </c:pt>
                <c:pt idx="3889">
                  <c:v>12</c:v>
                </c:pt>
                <c:pt idx="3890">
                  <c:v>12</c:v>
                </c:pt>
                <c:pt idx="3891">
                  <c:v>12</c:v>
                </c:pt>
                <c:pt idx="3892">
                  <c:v>12</c:v>
                </c:pt>
                <c:pt idx="3893">
                  <c:v>12</c:v>
                </c:pt>
                <c:pt idx="3894">
                  <c:v>12</c:v>
                </c:pt>
                <c:pt idx="3895">
                  <c:v>12</c:v>
                </c:pt>
                <c:pt idx="3896">
                  <c:v>12</c:v>
                </c:pt>
                <c:pt idx="3897">
                  <c:v>12</c:v>
                </c:pt>
                <c:pt idx="3898">
                  <c:v>12</c:v>
                </c:pt>
                <c:pt idx="3899">
                  <c:v>12</c:v>
                </c:pt>
                <c:pt idx="3900">
                  <c:v>12</c:v>
                </c:pt>
                <c:pt idx="3901">
                  <c:v>12</c:v>
                </c:pt>
                <c:pt idx="3902">
                  <c:v>12</c:v>
                </c:pt>
                <c:pt idx="3903">
                  <c:v>12</c:v>
                </c:pt>
                <c:pt idx="3904">
                  <c:v>12</c:v>
                </c:pt>
                <c:pt idx="3905">
                  <c:v>12</c:v>
                </c:pt>
                <c:pt idx="3906">
                  <c:v>12</c:v>
                </c:pt>
                <c:pt idx="3907">
                  <c:v>12</c:v>
                </c:pt>
                <c:pt idx="3908">
                  <c:v>12</c:v>
                </c:pt>
                <c:pt idx="3909">
                  <c:v>12</c:v>
                </c:pt>
                <c:pt idx="3910">
                  <c:v>12</c:v>
                </c:pt>
                <c:pt idx="3911">
                  <c:v>12</c:v>
                </c:pt>
                <c:pt idx="3912">
                  <c:v>12</c:v>
                </c:pt>
                <c:pt idx="3913">
                  <c:v>12</c:v>
                </c:pt>
                <c:pt idx="3914">
                  <c:v>12</c:v>
                </c:pt>
                <c:pt idx="3915">
                  <c:v>12</c:v>
                </c:pt>
                <c:pt idx="3916">
                  <c:v>12</c:v>
                </c:pt>
                <c:pt idx="3917">
                  <c:v>12</c:v>
                </c:pt>
                <c:pt idx="3918">
                  <c:v>12</c:v>
                </c:pt>
                <c:pt idx="3919">
                  <c:v>12</c:v>
                </c:pt>
                <c:pt idx="3920">
                  <c:v>12</c:v>
                </c:pt>
                <c:pt idx="3921">
                  <c:v>12</c:v>
                </c:pt>
                <c:pt idx="3922">
                  <c:v>12</c:v>
                </c:pt>
                <c:pt idx="3923">
                  <c:v>12</c:v>
                </c:pt>
                <c:pt idx="3924">
                  <c:v>12</c:v>
                </c:pt>
                <c:pt idx="3925">
                  <c:v>12</c:v>
                </c:pt>
                <c:pt idx="3926">
                  <c:v>12</c:v>
                </c:pt>
                <c:pt idx="3927">
                  <c:v>12</c:v>
                </c:pt>
                <c:pt idx="3928">
                  <c:v>12</c:v>
                </c:pt>
                <c:pt idx="3929">
                  <c:v>12</c:v>
                </c:pt>
                <c:pt idx="3930">
                  <c:v>12</c:v>
                </c:pt>
                <c:pt idx="3931">
                  <c:v>12</c:v>
                </c:pt>
                <c:pt idx="3932">
                  <c:v>12</c:v>
                </c:pt>
                <c:pt idx="3933">
                  <c:v>12</c:v>
                </c:pt>
                <c:pt idx="3934">
                  <c:v>12</c:v>
                </c:pt>
                <c:pt idx="3935">
                  <c:v>12</c:v>
                </c:pt>
                <c:pt idx="3936">
                  <c:v>12</c:v>
                </c:pt>
                <c:pt idx="3937">
                  <c:v>12</c:v>
                </c:pt>
                <c:pt idx="3938">
                  <c:v>12</c:v>
                </c:pt>
                <c:pt idx="3939">
                  <c:v>12</c:v>
                </c:pt>
                <c:pt idx="3940">
                  <c:v>12</c:v>
                </c:pt>
                <c:pt idx="3941">
                  <c:v>12</c:v>
                </c:pt>
                <c:pt idx="3942">
                  <c:v>12</c:v>
                </c:pt>
                <c:pt idx="3943">
                  <c:v>12</c:v>
                </c:pt>
                <c:pt idx="3944">
                  <c:v>12</c:v>
                </c:pt>
                <c:pt idx="3945">
                  <c:v>12</c:v>
                </c:pt>
                <c:pt idx="3946">
                  <c:v>12</c:v>
                </c:pt>
                <c:pt idx="3947">
                  <c:v>12</c:v>
                </c:pt>
                <c:pt idx="3948">
                  <c:v>12</c:v>
                </c:pt>
                <c:pt idx="3949">
                  <c:v>12</c:v>
                </c:pt>
                <c:pt idx="3950">
                  <c:v>12</c:v>
                </c:pt>
                <c:pt idx="3951">
                  <c:v>12</c:v>
                </c:pt>
                <c:pt idx="3952">
                  <c:v>12</c:v>
                </c:pt>
                <c:pt idx="3953">
                  <c:v>12</c:v>
                </c:pt>
                <c:pt idx="3954">
                  <c:v>12</c:v>
                </c:pt>
                <c:pt idx="3955">
                  <c:v>12</c:v>
                </c:pt>
                <c:pt idx="3956">
                  <c:v>12</c:v>
                </c:pt>
                <c:pt idx="3957">
                  <c:v>12</c:v>
                </c:pt>
                <c:pt idx="3958">
                  <c:v>12</c:v>
                </c:pt>
                <c:pt idx="3959">
                  <c:v>12</c:v>
                </c:pt>
                <c:pt idx="3960">
                  <c:v>12</c:v>
                </c:pt>
                <c:pt idx="3961">
                  <c:v>12</c:v>
                </c:pt>
                <c:pt idx="3962">
                  <c:v>12</c:v>
                </c:pt>
                <c:pt idx="3963">
                  <c:v>12</c:v>
                </c:pt>
                <c:pt idx="3964">
                  <c:v>12</c:v>
                </c:pt>
                <c:pt idx="3965">
                  <c:v>12</c:v>
                </c:pt>
                <c:pt idx="3966">
                  <c:v>12</c:v>
                </c:pt>
                <c:pt idx="3967">
                  <c:v>12</c:v>
                </c:pt>
                <c:pt idx="3968">
                  <c:v>12</c:v>
                </c:pt>
                <c:pt idx="3969">
                  <c:v>12</c:v>
                </c:pt>
                <c:pt idx="3970">
                  <c:v>12</c:v>
                </c:pt>
                <c:pt idx="3971">
                  <c:v>12</c:v>
                </c:pt>
                <c:pt idx="3972">
                  <c:v>12</c:v>
                </c:pt>
                <c:pt idx="3973">
                  <c:v>12</c:v>
                </c:pt>
                <c:pt idx="3974">
                  <c:v>12</c:v>
                </c:pt>
                <c:pt idx="3975">
                  <c:v>12</c:v>
                </c:pt>
                <c:pt idx="3976">
                  <c:v>12</c:v>
                </c:pt>
                <c:pt idx="3977">
                  <c:v>12</c:v>
                </c:pt>
                <c:pt idx="3978">
                  <c:v>12</c:v>
                </c:pt>
                <c:pt idx="3979">
                  <c:v>12</c:v>
                </c:pt>
                <c:pt idx="3980">
                  <c:v>12</c:v>
                </c:pt>
                <c:pt idx="3981">
                  <c:v>12</c:v>
                </c:pt>
                <c:pt idx="3982">
                  <c:v>12</c:v>
                </c:pt>
                <c:pt idx="3983">
                  <c:v>12</c:v>
                </c:pt>
                <c:pt idx="3984">
                  <c:v>12</c:v>
                </c:pt>
                <c:pt idx="3985">
                  <c:v>12</c:v>
                </c:pt>
                <c:pt idx="3986">
                  <c:v>12</c:v>
                </c:pt>
                <c:pt idx="3987">
                  <c:v>12</c:v>
                </c:pt>
                <c:pt idx="3988">
                  <c:v>12</c:v>
                </c:pt>
                <c:pt idx="3989">
                  <c:v>12</c:v>
                </c:pt>
                <c:pt idx="3990">
                  <c:v>12</c:v>
                </c:pt>
                <c:pt idx="3991">
                  <c:v>12</c:v>
                </c:pt>
                <c:pt idx="3992">
                  <c:v>12</c:v>
                </c:pt>
                <c:pt idx="3993">
                  <c:v>12</c:v>
                </c:pt>
                <c:pt idx="3994">
                  <c:v>12</c:v>
                </c:pt>
                <c:pt idx="3995">
                  <c:v>12</c:v>
                </c:pt>
                <c:pt idx="3996">
                  <c:v>12</c:v>
                </c:pt>
                <c:pt idx="3997">
                  <c:v>12</c:v>
                </c:pt>
                <c:pt idx="3998">
                  <c:v>12</c:v>
                </c:pt>
                <c:pt idx="3999">
                  <c:v>12</c:v>
                </c:pt>
                <c:pt idx="4000">
                  <c:v>12</c:v>
                </c:pt>
                <c:pt idx="4001">
                  <c:v>12</c:v>
                </c:pt>
                <c:pt idx="4002">
                  <c:v>12</c:v>
                </c:pt>
                <c:pt idx="4003">
                  <c:v>12</c:v>
                </c:pt>
                <c:pt idx="4004">
                  <c:v>12</c:v>
                </c:pt>
                <c:pt idx="4005">
                  <c:v>12</c:v>
                </c:pt>
                <c:pt idx="4006">
                  <c:v>12</c:v>
                </c:pt>
                <c:pt idx="4007">
                  <c:v>12</c:v>
                </c:pt>
                <c:pt idx="4008">
                  <c:v>12</c:v>
                </c:pt>
                <c:pt idx="4009">
                  <c:v>12</c:v>
                </c:pt>
                <c:pt idx="4010">
                  <c:v>12</c:v>
                </c:pt>
                <c:pt idx="4011">
                  <c:v>12</c:v>
                </c:pt>
                <c:pt idx="4012">
                  <c:v>12</c:v>
                </c:pt>
                <c:pt idx="4013">
                  <c:v>12</c:v>
                </c:pt>
                <c:pt idx="4014">
                  <c:v>12</c:v>
                </c:pt>
                <c:pt idx="4015">
                  <c:v>12</c:v>
                </c:pt>
                <c:pt idx="4016">
                  <c:v>12</c:v>
                </c:pt>
                <c:pt idx="4017">
                  <c:v>12</c:v>
                </c:pt>
                <c:pt idx="4018">
                  <c:v>12</c:v>
                </c:pt>
                <c:pt idx="4019">
                  <c:v>12</c:v>
                </c:pt>
                <c:pt idx="4020">
                  <c:v>12</c:v>
                </c:pt>
                <c:pt idx="4021">
                  <c:v>12</c:v>
                </c:pt>
                <c:pt idx="4022">
                  <c:v>12</c:v>
                </c:pt>
                <c:pt idx="4023">
                  <c:v>12</c:v>
                </c:pt>
                <c:pt idx="4024">
                  <c:v>12</c:v>
                </c:pt>
                <c:pt idx="4025">
                  <c:v>12</c:v>
                </c:pt>
                <c:pt idx="4026">
                  <c:v>12</c:v>
                </c:pt>
                <c:pt idx="4027">
                  <c:v>12</c:v>
                </c:pt>
                <c:pt idx="4028">
                  <c:v>12</c:v>
                </c:pt>
                <c:pt idx="4029">
                  <c:v>12</c:v>
                </c:pt>
                <c:pt idx="4030">
                  <c:v>12</c:v>
                </c:pt>
                <c:pt idx="4031">
                  <c:v>12</c:v>
                </c:pt>
                <c:pt idx="4032">
                  <c:v>12</c:v>
                </c:pt>
                <c:pt idx="4033">
                  <c:v>12</c:v>
                </c:pt>
                <c:pt idx="4034">
                  <c:v>12</c:v>
                </c:pt>
                <c:pt idx="4035">
                  <c:v>12</c:v>
                </c:pt>
                <c:pt idx="4036">
                  <c:v>12</c:v>
                </c:pt>
                <c:pt idx="4037">
                  <c:v>12</c:v>
                </c:pt>
                <c:pt idx="4038">
                  <c:v>12</c:v>
                </c:pt>
                <c:pt idx="4039">
                  <c:v>12</c:v>
                </c:pt>
                <c:pt idx="4040">
                  <c:v>12</c:v>
                </c:pt>
                <c:pt idx="4041">
                  <c:v>12</c:v>
                </c:pt>
                <c:pt idx="4042">
                  <c:v>12</c:v>
                </c:pt>
                <c:pt idx="4043">
                  <c:v>12</c:v>
                </c:pt>
                <c:pt idx="4044">
                  <c:v>12</c:v>
                </c:pt>
                <c:pt idx="4045">
                  <c:v>12</c:v>
                </c:pt>
                <c:pt idx="4046">
                  <c:v>12</c:v>
                </c:pt>
                <c:pt idx="4047">
                  <c:v>12</c:v>
                </c:pt>
                <c:pt idx="4048">
                  <c:v>12</c:v>
                </c:pt>
                <c:pt idx="4049">
                  <c:v>12</c:v>
                </c:pt>
                <c:pt idx="4050">
                  <c:v>12</c:v>
                </c:pt>
                <c:pt idx="4051">
                  <c:v>12</c:v>
                </c:pt>
                <c:pt idx="4052">
                  <c:v>12</c:v>
                </c:pt>
                <c:pt idx="4053">
                  <c:v>12</c:v>
                </c:pt>
                <c:pt idx="4054">
                  <c:v>12</c:v>
                </c:pt>
                <c:pt idx="4055">
                  <c:v>12</c:v>
                </c:pt>
                <c:pt idx="4056">
                  <c:v>12</c:v>
                </c:pt>
                <c:pt idx="4057">
                  <c:v>12</c:v>
                </c:pt>
                <c:pt idx="4058">
                  <c:v>12</c:v>
                </c:pt>
                <c:pt idx="4059">
                  <c:v>12</c:v>
                </c:pt>
                <c:pt idx="4060">
                  <c:v>12</c:v>
                </c:pt>
                <c:pt idx="4061">
                  <c:v>12</c:v>
                </c:pt>
                <c:pt idx="4062">
                  <c:v>12</c:v>
                </c:pt>
                <c:pt idx="4063">
                  <c:v>12</c:v>
                </c:pt>
                <c:pt idx="4064">
                  <c:v>12</c:v>
                </c:pt>
                <c:pt idx="4065">
                  <c:v>12</c:v>
                </c:pt>
                <c:pt idx="4066">
                  <c:v>12</c:v>
                </c:pt>
                <c:pt idx="4067">
                  <c:v>12</c:v>
                </c:pt>
                <c:pt idx="4068">
                  <c:v>12</c:v>
                </c:pt>
                <c:pt idx="4069">
                  <c:v>12</c:v>
                </c:pt>
                <c:pt idx="4070">
                  <c:v>12</c:v>
                </c:pt>
                <c:pt idx="4071">
                  <c:v>12</c:v>
                </c:pt>
                <c:pt idx="4072">
                  <c:v>12</c:v>
                </c:pt>
                <c:pt idx="4073">
                  <c:v>12</c:v>
                </c:pt>
                <c:pt idx="4074">
                  <c:v>12</c:v>
                </c:pt>
                <c:pt idx="4075">
                  <c:v>12</c:v>
                </c:pt>
                <c:pt idx="4076">
                  <c:v>12</c:v>
                </c:pt>
                <c:pt idx="4077">
                  <c:v>12</c:v>
                </c:pt>
                <c:pt idx="4078">
                  <c:v>12</c:v>
                </c:pt>
                <c:pt idx="4079">
                  <c:v>12</c:v>
                </c:pt>
                <c:pt idx="4080">
                  <c:v>12</c:v>
                </c:pt>
                <c:pt idx="4081">
                  <c:v>12</c:v>
                </c:pt>
                <c:pt idx="4082">
                  <c:v>12</c:v>
                </c:pt>
                <c:pt idx="4083">
                  <c:v>12</c:v>
                </c:pt>
                <c:pt idx="4084">
                  <c:v>12</c:v>
                </c:pt>
                <c:pt idx="4085">
                  <c:v>12</c:v>
                </c:pt>
                <c:pt idx="4086">
                  <c:v>12</c:v>
                </c:pt>
                <c:pt idx="4087">
                  <c:v>12</c:v>
                </c:pt>
                <c:pt idx="4088">
                  <c:v>12</c:v>
                </c:pt>
                <c:pt idx="4089">
                  <c:v>12</c:v>
                </c:pt>
                <c:pt idx="4090">
                  <c:v>12</c:v>
                </c:pt>
                <c:pt idx="4091">
                  <c:v>12</c:v>
                </c:pt>
                <c:pt idx="4092">
                  <c:v>12</c:v>
                </c:pt>
                <c:pt idx="4093">
                  <c:v>12</c:v>
                </c:pt>
                <c:pt idx="4094">
                  <c:v>12</c:v>
                </c:pt>
                <c:pt idx="4095">
                  <c:v>12</c:v>
                </c:pt>
                <c:pt idx="4096">
                  <c:v>12</c:v>
                </c:pt>
                <c:pt idx="4097">
                  <c:v>12</c:v>
                </c:pt>
                <c:pt idx="4098">
                  <c:v>12</c:v>
                </c:pt>
                <c:pt idx="4099">
                  <c:v>12</c:v>
                </c:pt>
                <c:pt idx="4100">
                  <c:v>12</c:v>
                </c:pt>
                <c:pt idx="4101">
                  <c:v>12</c:v>
                </c:pt>
                <c:pt idx="4102">
                  <c:v>12</c:v>
                </c:pt>
                <c:pt idx="4103">
                  <c:v>12</c:v>
                </c:pt>
                <c:pt idx="4104">
                  <c:v>12</c:v>
                </c:pt>
                <c:pt idx="4105">
                  <c:v>12</c:v>
                </c:pt>
                <c:pt idx="4106">
                  <c:v>12</c:v>
                </c:pt>
                <c:pt idx="4107">
                  <c:v>12</c:v>
                </c:pt>
                <c:pt idx="4108">
                  <c:v>12</c:v>
                </c:pt>
                <c:pt idx="4109">
                  <c:v>12</c:v>
                </c:pt>
                <c:pt idx="4110">
                  <c:v>12</c:v>
                </c:pt>
                <c:pt idx="4111">
                  <c:v>12</c:v>
                </c:pt>
                <c:pt idx="4112">
                  <c:v>12</c:v>
                </c:pt>
                <c:pt idx="4113">
                  <c:v>12</c:v>
                </c:pt>
                <c:pt idx="4114">
                  <c:v>12</c:v>
                </c:pt>
                <c:pt idx="4115">
                  <c:v>12</c:v>
                </c:pt>
                <c:pt idx="4116">
                  <c:v>12</c:v>
                </c:pt>
                <c:pt idx="4117">
                  <c:v>12</c:v>
                </c:pt>
                <c:pt idx="4118">
                  <c:v>12</c:v>
                </c:pt>
                <c:pt idx="4119">
                  <c:v>12</c:v>
                </c:pt>
                <c:pt idx="4120">
                  <c:v>12</c:v>
                </c:pt>
                <c:pt idx="4121">
                  <c:v>12</c:v>
                </c:pt>
                <c:pt idx="4122">
                  <c:v>12</c:v>
                </c:pt>
                <c:pt idx="4123">
                  <c:v>12</c:v>
                </c:pt>
                <c:pt idx="4124">
                  <c:v>12</c:v>
                </c:pt>
                <c:pt idx="4125">
                  <c:v>12</c:v>
                </c:pt>
                <c:pt idx="4126">
                  <c:v>12</c:v>
                </c:pt>
                <c:pt idx="4127">
                  <c:v>12</c:v>
                </c:pt>
                <c:pt idx="4128">
                  <c:v>12</c:v>
                </c:pt>
                <c:pt idx="4129">
                  <c:v>12</c:v>
                </c:pt>
                <c:pt idx="4130">
                  <c:v>12</c:v>
                </c:pt>
                <c:pt idx="4131">
                  <c:v>12</c:v>
                </c:pt>
                <c:pt idx="4132">
                  <c:v>12</c:v>
                </c:pt>
                <c:pt idx="4133">
                  <c:v>12</c:v>
                </c:pt>
                <c:pt idx="4134">
                  <c:v>12</c:v>
                </c:pt>
                <c:pt idx="4135">
                  <c:v>12</c:v>
                </c:pt>
                <c:pt idx="4136">
                  <c:v>12</c:v>
                </c:pt>
                <c:pt idx="4137">
                  <c:v>12</c:v>
                </c:pt>
                <c:pt idx="4138">
                  <c:v>12</c:v>
                </c:pt>
                <c:pt idx="4139">
                  <c:v>12</c:v>
                </c:pt>
                <c:pt idx="4140">
                  <c:v>12</c:v>
                </c:pt>
                <c:pt idx="4141">
                  <c:v>12</c:v>
                </c:pt>
                <c:pt idx="4142">
                  <c:v>12</c:v>
                </c:pt>
                <c:pt idx="4143">
                  <c:v>12</c:v>
                </c:pt>
                <c:pt idx="4144">
                  <c:v>12</c:v>
                </c:pt>
                <c:pt idx="4145">
                  <c:v>12</c:v>
                </c:pt>
                <c:pt idx="4146">
                  <c:v>12</c:v>
                </c:pt>
                <c:pt idx="4147">
                  <c:v>12</c:v>
                </c:pt>
                <c:pt idx="4148">
                  <c:v>12</c:v>
                </c:pt>
                <c:pt idx="4149">
                  <c:v>12</c:v>
                </c:pt>
                <c:pt idx="4150">
                  <c:v>12</c:v>
                </c:pt>
                <c:pt idx="4151">
                  <c:v>12</c:v>
                </c:pt>
                <c:pt idx="4152">
                  <c:v>12</c:v>
                </c:pt>
                <c:pt idx="4153">
                  <c:v>12</c:v>
                </c:pt>
                <c:pt idx="4154">
                  <c:v>12</c:v>
                </c:pt>
                <c:pt idx="4155">
                  <c:v>12</c:v>
                </c:pt>
                <c:pt idx="4156">
                  <c:v>12</c:v>
                </c:pt>
                <c:pt idx="4157">
                  <c:v>12</c:v>
                </c:pt>
                <c:pt idx="4158">
                  <c:v>12</c:v>
                </c:pt>
                <c:pt idx="4159">
                  <c:v>12</c:v>
                </c:pt>
                <c:pt idx="4160">
                  <c:v>12</c:v>
                </c:pt>
                <c:pt idx="4161">
                  <c:v>12</c:v>
                </c:pt>
                <c:pt idx="4162">
                  <c:v>12</c:v>
                </c:pt>
                <c:pt idx="4163">
                  <c:v>12</c:v>
                </c:pt>
                <c:pt idx="4164">
                  <c:v>12</c:v>
                </c:pt>
                <c:pt idx="4165">
                  <c:v>12</c:v>
                </c:pt>
                <c:pt idx="4166">
                  <c:v>12</c:v>
                </c:pt>
                <c:pt idx="4167">
                  <c:v>12</c:v>
                </c:pt>
                <c:pt idx="4168">
                  <c:v>12</c:v>
                </c:pt>
                <c:pt idx="4169">
                  <c:v>12</c:v>
                </c:pt>
                <c:pt idx="4170">
                  <c:v>12</c:v>
                </c:pt>
                <c:pt idx="4171">
                  <c:v>12</c:v>
                </c:pt>
                <c:pt idx="4172">
                  <c:v>12</c:v>
                </c:pt>
                <c:pt idx="4173">
                  <c:v>12</c:v>
                </c:pt>
                <c:pt idx="4174">
                  <c:v>12</c:v>
                </c:pt>
                <c:pt idx="4175">
                  <c:v>12</c:v>
                </c:pt>
                <c:pt idx="4176">
                  <c:v>12</c:v>
                </c:pt>
                <c:pt idx="4177">
                  <c:v>12</c:v>
                </c:pt>
                <c:pt idx="4178">
                  <c:v>12</c:v>
                </c:pt>
                <c:pt idx="4179">
                  <c:v>12</c:v>
                </c:pt>
                <c:pt idx="4180">
                  <c:v>12</c:v>
                </c:pt>
                <c:pt idx="4181">
                  <c:v>12</c:v>
                </c:pt>
                <c:pt idx="4182">
                  <c:v>12</c:v>
                </c:pt>
                <c:pt idx="4183">
                  <c:v>12</c:v>
                </c:pt>
                <c:pt idx="4184">
                  <c:v>12</c:v>
                </c:pt>
                <c:pt idx="4185">
                  <c:v>12</c:v>
                </c:pt>
                <c:pt idx="4186">
                  <c:v>12</c:v>
                </c:pt>
                <c:pt idx="4187">
                  <c:v>12</c:v>
                </c:pt>
                <c:pt idx="4188">
                  <c:v>12</c:v>
                </c:pt>
                <c:pt idx="4189">
                  <c:v>12</c:v>
                </c:pt>
                <c:pt idx="4190">
                  <c:v>12</c:v>
                </c:pt>
                <c:pt idx="4191">
                  <c:v>12</c:v>
                </c:pt>
                <c:pt idx="4192">
                  <c:v>12</c:v>
                </c:pt>
                <c:pt idx="4193">
                  <c:v>12</c:v>
                </c:pt>
                <c:pt idx="4194">
                  <c:v>12</c:v>
                </c:pt>
                <c:pt idx="4195">
                  <c:v>12</c:v>
                </c:pt>
                <c:pt idx="4196">
                  <c:v>12</c:v>
                </c:pt>
                <c:pt idx="4197">
                  <c:v>12</c:v>
                </c:pt>
                <c:pt idx="4198">
                  <c:v>12</c:v>
                </c:pt>
                <c:pt idx="4199">
                  <c:v>12</c:v>
                </c:pt>
                <c:pt idx="4200">
                  <c:v>12</c:v>
                </c:pt>
                <c:pt idx="4201">
                  <c:v>12</c:v>
                </c:pt>
                <c:pt idx="4202">
                  <c:v>12</c:v>
                </c:pt>
                <c:pt idx="4203">
                  <c:v>12</c:v>
                </c:pt>
                <c:pt idx="4204">
                  <c:v>12</c:v>
                </c:pt>
                <c:pt idx="4205">
                  <c:v>12</c:v>
                </c:pt>
                <c:pt idx="4206">
                  <c:v>12</c:v>
                </c:pt>
                <c:pt idx="4207">
                  <c:v>12</c:v>
                </c:pt>
                <c:pt idx="4208">
                  <c:v>12</c:v>
                </c:pt>
                <c:pt idx="4209">
                  <c:v>12</c:v>
                </c:pt>
                <c:pt idx="4210">
                  <c:v>12</c:v>
                </c:pt>
                <c:pt idx="4211">
                  <c:v>12</c:v>
                </c:pt>
                <c:pt idx="4212">
                  <c:v>12</c:v>
                </c:pt>
                <c:pt idx="4213">
                  <c:v>12</c:v>
                </c:pt>
                <c:pt idx="4214">
                  <c:v>12</c:v>
                </c:pt>
                <c:pt idx="4215">
                  <c:v>12</c:v>
                </c:pt>
                <c:pt idx="4216">
                  <c:v>12</c:v>
                </c:pt>
                <c:pt idx="4217">
                  <c:v>12</c:v>
                </c:pt>
                <c:pt idx="4218">
                  <c:v>12</c:v>
                </c:pt>
                <c:pt idx="4219">
                  <c:v>12</c:v>
                </c:pt>
                <c:pt idx="4220">
                  <c:v>12</c:v>
                </c:pt>
                <c:pt idx="4221">
                  <c:v>12</c:v>
                </c:pt>
                <c:pt idx="4222">
                  <c:v>12</c:v>
                </c:pt>
                <c:pt idx="4223">
                  <c:v>12</c:v>
                </c:pt>
                <c:pt idx="4224">
                  <c:v>12</c:v>
                </c:pt>
                <c:pt idx="4225">
                  <c:v>12</c:v>
                </c:pt>
                <c:pt idx="4226">
                  <c:v>12</c:v>
                </c:pt>
                <c:pt idx="4227">
                  <c:v>12</c:v>
                </c:pt>
                <c:pt idx="4228">
                  <c:v>12</c:v>
                </c:pt>
                <c:pt idx="4229">
                  <c:v>12</c:v>
                </c:pt>
                <c:pt idx="4230">
                  <c:v>12</c:v>
                </c:pt>
                <c:pt idx="4231">
                  <c:v>12</c:v>
                </c:pt>
                <c:pt idx="4232">
                  <c:v>12</c:v>
                </c:pt>
                <c:pt idx="4233">
                  <c:v>12</c:v>
                </c:pt>
                <c:pt idx="4234">
                  <c:v>12</c:v>
                </c:pt>
                <c:pt idx="4235">
                  <c:v>12</c:v>
                </c:pt>
                <c:pt idx="4236">
                  <c:v>12</c:v>
                </c:pt>
                <c:pt idx="4237">
                  <c:v>12</c:v>
                </c:pt>
                <c:pt idx="4238">
                  <c:v>12</c:v>
                </c:pt>
                <c:pt idx="4239">
                  <c:v>12</c:v>
                </c:pt>
                <c:pt idx="4240">
                  <c:v>12</c:v>
                </c:pt>
                <c:pt idx="4241">
                  <c:v>12</c:v>
                </c:pt>
                <c:pt idx="4242">
                  <c:v>12</c:v>
                </c:pt>
                <c:pt idx="4243">
                  <c:v>12</c:v>
                </c:pt>
                <c:pt idx="4244">
                  <c:v>12</c:v>
                </c:pt>
                <c:pt idx="4245">
                  <c:v>12</c:v>
                </c:pt>
                <c:pt idx="4246">
                  <c:v>12</c:v>
                </c:pt>
                <c:pt idx="4247">
                  <c:v>12</c:v>
                </c:pt>
                <c:pt idx="4248">
                  <c:v>12</c:v>
                </c:pt>
                <c:pt idx="4249">
                  <c:v>12</c:v>
                </c:pt>
                <c:pt idx="4250">
                  <c:v>12</c:v>
                </c:pt>
                <c:pt idx="4251">
                  <c:v>12</c:v>
                </c:pt>
                <c:pt idx="4252">
                  <c:v>12</c:v>
                </c:pt>
                <c:pt idx="4253">
                  <c:v>12</c:v>
                </c:pt>
                <c:pt idx="4254">
                  <c:v>12</c:v>
                </c:pt>
                <c:pt idx="4255">
                  <c:v>12</c:v>
                </c:pt>
                <c:pt idx="4256">
                  <c:v>12</c:v>
                </c:pt>
                <c:pt idx="4257">
                  <c:v>12</c:v>
                </c:pt>
                <c:pt idx="4258">
                  <c:v>12</c:v>
                </c:pt>
                <c:pt idx="4259">
                  <c:v>12</c:v>
                </c:pt>
                <c:pt idx="4260">
                  <c:v>12</c:v>
                </c:pt>
                <c:pt idx="4261">
                  <c:v>12</c:v>
                </c:pt>
                <c:pt idx="4262">
                  <c:v>12</c:v>
                </c:pt>
                <c:pt idx="4263">
                  <c:v>12</c:v>
                </c:pt>
                <c:pt idx="4264">
                  <c:v>12</c:v>
                </c:pt>
                <c:pt idx="4265">
                  <c:v>12</c:v>
                </c:pt>
                <c:pt idx="4266">
                  <c:v>12</c:v>
                </c:pt>
                <c:pt idx="4267">
                  <c:v>12</c:v>
                </c:pt>
                <c:pt idx="4268">
                  <c:v>12</c:v>
                </c:pt>
                <c:pt idx="4269">
                  <c:v>12</c:v>
                </c:pt>
                <c:pt idx="4270">
                  <c:v>12</c:v>
                </c:pt>
                <c:pt idx="4271">
                  <c:v>12</c:v>
                </c:pt>
                <c:pt idx="4272">
                  <c:v>12</c:v>
                </c:pt>
                <c:pt idx="4273">
                  <c:v>12</c:v>
                </c:pt>
                <c:pt idx="4274">
                  <c:v>12</c:v>
                </c:pt>
                <c:pt idx="4275">
                  <c:v>12</c:v>
                </c:pt>
                <c:pt idx="4276">
                  <c:v>12</c:v>
                </c:pt>
                <c:pt idx="4277">
                  <c:v>12</c:v>
                </c:pt>
                <c:pt idx="4278">
                  <c:v>12</c:v>
                </c:pt>
                <c:pt idx="4279">
                  <c:v>12</c:v>
                </c:pt>
                <c:pt idx="4280">
                  <c:v>12</c:v>
                </c:pt>
                <c:pt idx="4281">
                  <c:v>12</c:v>
                </c:pt>
                <c:pt idx="4282">
                  <c:v>12</c:v>
                </c:pt>
                <c:pt idx="4283">
                  <c:v>12</c:v>
                </c:pt>
                <c:pt idx="4284">
                  <c:v>12</c:v>
                </c:pt>
                <c:pt idx="4285">
                  <c:v>12</c:v>
                </c:pt>
                <c:pt idx="4286">
                  <c:v>12</c:v>
                </c:pt>
                <c:pt idx="4287">
                  <c:v>12</c:v>
                </c:pt>
                <c:pt idx="4288">
                  <c:v>12</c:v>
                </c:pt>
                <c:pt idx="4289">
                  <c:v>12</c:v>
                </c:pt>
                <c:pt idx="4290">
                  <c:v>12</c:v>
                </c:pt>
                <c:pt idx="4291">
                  <c:v>12</c:v>
                </c:pt>
                <c:pt idx="4292">
                  <c:v>12</c:v>
                </c:pt>
                <c:pt idx="4293">
                  <c:v>12</c:v>
                </c:pt>
                <c:pt idx="4294">
                  <c:v>12</c:v>
                </c:pt>
                <c:pt idx="4295">
                  <c:v>12</c:v>
                </c:pt>
                <c:pt idx="4296">
                  <c:v>12</c:v>
                </c:pt>
                <c:pt idx="4297">
                  <c:v>12</c:v>
                </c:pt>
                <c:pt idx="4298">
                  <c:v>12</c:v>
                </c:pt>
                <c:pt idx="4299">
                  <c:v>12</c:v>
                </c:pt>
                <c:pt idx="4300">
                  <c:v>12</c:v>
                </c:pt>
                <c:pt idx="4301">
                  <c:v>12</c:v>
                </c:pt>
                <c:pt idx="4302">
                  <c:v>12</c:v>
                </c:pt>
                <c:pt idx="4303">
                  <c:v>12</c:v>
                </c:pt>
                <c:pt idx="4304">
                  <c:v>12</c:v>
                </c:pt>
                <c:pt idx="4305">
                  <c:v>12</c:v>
                </c:pt>
                <c:pt idx="4306">
                  <c:v>12</c:v>
                </c:pt>
                <c:pt idx="4307">
                  <c:v>12</c:v>
                </c:pt>
                <c:pt idx="4308">
                  <c:v>12</c:v>
                </c:pt>
                <c:pt idx="4309">
                  <c:v>12</c:v>
                </c:pt>
                <c:pt idx="4310">
                  <c:v>12</c:v>
                </c:pt>
                <c:pt idx="4311">
                  <c:v>12</c:v>
                </c:pt>
                <c:pt idx="4312">
                  <c:v>12</c:v>
                </c:pt>
                <c:pt idx="4313">
                  <c:v>12</c:v>
                </c:pt>
                <c:pt idx="4314">
                  <c:v>12</c:v>
                </c:pt>
                <c:pt idx="4315">
                  <c:v>12</c:v>
                </c:pt>
                <c:pt idx="4316">
                  <c:v>12</c:v>
                </c:pt>
                <c:pt idx="4317">
                  <c:v>12</c:v>
                </c:pt>
                <c:pt idx="4318">
                  <c:v>12</c:v>
                </c:pt>
                <c:pt idx="4319">
                  <c:v>12</c:v>
                </c:pt>
                <c:pt idx="4320">
                  <c:v>12</c:v>
                </c:pt>
                <c:pt idx="4321">
                  <c:v>12</c:v>
                </c:pt>
                <c:pt idx="4322">
                  <c:v>12</c:v>
                </c:pt>
                <c:pt idx="4323">
                  <c:v>12</c:v>
                </c:pt>
                <c:pt idx="4324">
                  <c:v>12</c:v>
                </c:pt>
                <c:pt idx="4325">
                  <c:v>12</c:v>
                </c:pt>
                <c:pt idx="4326">
                  <c:v>12</c:v>
                </c:pt>
                <c:pt idx="4327">
                  <c:v>12</c:v>
                </c:pt>
                <c:pt idx="4328">
                  <c:v>12</c:v>
                </c:pt>
                <c:pt idx="4329">
                  <c:v>12</c:v>
                </c:pt>
                <c:pt idx="4330">
                  <c:v>12</c:v>
                </c:pt>
                <c:pt idx="4331">
                  <c:v>12</c:v>
                </c:pt>
                <c:pt idx="4332">
                  <c:v>12</c:v>
                </c:pt>
                <c:pt idx="4333">
                  <c:v>12</c:v>
                </c:pt>
                <c:pt idx="4334">
                  <c:v>12</c:v>
                </c:pt>
                <c:pt idx="4335">
                  <c:v>12</c:v>
                </c:pt>
                <c:pt idx="4336">
                  <c:v>12</c:v>
                </c:pt>
                <c:pt idx="4337">
                  <c:v>12</c:v>
                </c:pt>
                <c:pt idx="4338">
                  <c:v>12</c:v>
                </c:pt>
                <c:pt idx="4339">
                  <c:v>12</c:v>
                </c:pt>
                <c:pt idx="4340">
                  <c:v>12</c:v>
                </c:pt>
                <c:pt idx="4341">
                  <c:v>12</c:v>
                </c:pt>
                <c:pt idx="4342">
                  <c:v>12</c:v>
                </c:pt>
                <c:pt idx="4343">
                  <c:v>12</c:v>
                </c:pt>
                <c:pt idx="4344">
                  <c:v>12</c:v>
                </c:pt>
                <c:pt idx="4345">
                  <c:v>12</c:v>
                </c:pt>
                <c:pt idx="4346">
                  <c:v>12</c:v>
                </c:pt>
                <c:pt idx="4347">
                  <c:v>12</c:v>
                </c:pt>
                <c:pt idx="4348">
                  <c:v>12</c:v>
                </c:pt>
                <c:pt idx="4349">
                  <c:v>12</c:v>
                </c:pt>
                <c:pt idx="4350">
                  <c:v>12</c:v>
                </c:pt>
                <c:pt idx="4351">
                  <c:v>12</c:v>
                </c:pt>
                <c:pt idx="4352">
                  <c:v>12</c:v>
                </c:pt>
                <c:pt idx="4353">
                  <c:v>12</c:v>
                </c:pt>
                <c:pt idx="4354">
                  <c:v>12</c:v>
                </c:pt>
                <c:pt idx="4355">
                  <c:v>12</c:v>
                </c:pt>
                <c:pt idx="4356">
                  <c:v>12</c:v>
                </c:pt>
                <c:pt idx="4357">
                  <c:v>12</c:v>
                </c:pt>
                <c:pt idx="4358">
                  <c:v>12</c:v>
                </c:pt>
                <c:pt idx="4359">
                  <c:v>12</c:v>
                </c:pt>
                <c:pt idx="4360">
                  <c:v>12</c:v>
                </c:pt>
                <c:pt idx="4361">
                  <c:v>12</c:v>
                </c:pt>
                <c:pt idx="4362">
                  <c:v>12</c:v>
                </c:pt>
                <c:pt idx="4363">
                  <c:v>12</c:v>
                </c:pt>
                <c:pt idx="4364">
                  <c:v>12</c:v>
                </c:pt>
                <c:pt idx="4365">
                  <c:v>12</c:v>
                </c:pt>
                <c:pt idx="4366">
                  <c:v>12</c:v>
                </c:pt>
                <c:pt idx="4367">
                  <c:v>12</c:v>
                </c:pt>
                <c:pt idx="4368">
                  <c:v>12</c:v>
                </c:pt>
                <c:pt idx="4369">
                  <c:v>12</c:v>
                </c:pt>
                <c:pt idx="4370">
                  <c:v>12</c:v>
                </c:pt>
                <c:pt idx="4371">
                  <c:v>12</c:v>
                </c:pt>
                <c:pt idx="4372">
                  <c:v>12</c:v>
                </c:pt>
                <c:pt idx="4373">
                  <c:v>12</c:v>
                </c:pt>
                <c:pt idx="4374">
                  <c:v>12</c:v>
                </c:pt>
                <c:pt idx="4375">
                  <c:v>12</c:v>
                </c:pt>
                <c:pt idx="4376">
                  <c:v>12</c:v>
                </c:pt>
                <c:pt idx="4377">
                  <c:v>12</c:v>
                </c:pt>
                <c:pt idx="4378">
                  <c:v>12</c:v>
                </c:pt>
                <c:pt idx="4379">
                  <c:v>12</c:v>
                </c:pt>
                <c:pt idx="4380">
                  <c:v>12</c:v>
                </c:pt>
                <c:pt idx="4381">
                  <c:v>12</c:v>
                </c:pt>
                <c:pt idx="4382">
                  <c:v>12</c:v>
                </c:pt>
                <c:pt idx="4383">
                  <c:v>12</c:v>
                </c:pt>
                <c:pt idx="4384">
                  <c:v>12</c:v>
                </c:pt>
                <c:pt idx="4385">
                  <c:v>12</c:v>
                </c:pt>
                <c:pt idx="4386">
                  <c:v>12</c:v>
                </c:pt>
                <c:pt idx="4387">
                  <c:v>12</c:v>
                </c:pt>
                <c:pt idx="4388">
                  <c:v>12</c:v>
                </c:pt>
                <c:pt idx="4389">
                  <c:v>12</c:v>
                </c:pt>
                <c:pt idx="4390">
                  <c:v>12</c:v>
                </c:pt>
                <c:pt idx="4391">
                  <c:v>12</c:v>
                </c:pt>
                <c:pt idx="4392">
                  <c:v>12</c:v>
                </c:pt>
                <c:pt idx="4393">
                  <c:v>12</c:v>
                </c:pt>
                <c:pt idx="4394">
                  <c:v>12</c:v>
                </c:pt>
                <c:pt idx="4395">
                  <c:v>12</c:v>
                </c:pt>
                <c:pt idx="4396">
                  <c:v>12</c:v>
                </c:pt>
                <c:pt idx="4397">
                  <c:v>12</c:v>
                </c:pt>
                <c:pt idx="4398">
                  <c:v>12</c:v>
                </c:pt>
                <c:pt idx="4399">
                  <c:v>12</c:v>
                </c:pt>
                <c:pt idx="4400">
                  <c:v>12</c:v>
                </c:pt>
                <c:pt idx="4401">
                  <c:v>12</c:v>
                </c:pt>
                <c:pt idx="4402">
                  <c:v>12</c:v>
                </c:pt>
                <c:pt idx="4403">
                  <c:v>12</c:v>
                </c:pt>
                <c:pt idx="4404">
                  <c:v>12</c:v>
                </c:pt>
                <c:pt idx="4405">
                  <c:v>12</c:v>
                </c:pt>
                <c:pt idx="4406">
                  <c:v>12</c:v>
                </c:pt>
                <c:pt idx="4407">
                  <c:v>12</c:v>
                </c:pt>
                <c:pt idx="4408">
                  <c:v>12</c:v>
                </c:pt>
                <c:pt idx="4409">
                  <c:v>12</c:v>
                </c:pt>
                <c:pt idx="4410">
                  <c:v>12</c:v>
                </c:pt>
                <c:pt idx="4411">
                  <c:v>12</c:v>
                </c:pt>
                <c:pt idx="4412">
                  <c:v>12</c:v>
                </c:pt>
                <c:pt idx="4413">
                  <c:v>12</c:v>
                </c:pt>
                <c:pt idx="4414">
                  <c:v>12</c:v>
                </c:pt>
                <c:pt idx="4415">
                  <c:v>12</c:v>
                </c:pt>
                <c:pt idx="4416">
                  <c:v>12</c:v>
                </c:pt>
                <c:pt idx="4417">
                  <c:v>12</c:v>
                </c:pt>
                <c:pt idx="4418">
                  <c:v>12</c:v>
                </c:pt>
                <c:pt idx="4419">
                  <c:v>12</c:v>
                </c:pt>
                <c:pt idx="4420">
                  <c:v>12</c:v>
                </c:pt>
                <c:pt idx="4421">
                  <c:v>12</c:v>
                </c:pt>
                <c:pt idx="4422">
                  <c:v>12</c:v>
                </c:pt>
                <c:pt idx="4423">
                  <c:v>12</c:v>
                </c:pt>
                <c:pt idx="4424">
                  <c:v>12</c:v>
                </c:pt>
                <c:pt idx="4425">
                  <c:v>12</c:v>
                </c:pt>
                <c:pt idx="4426">
                  <c:v>12</c:v>
                </c:pt>
                <c:pt idx="4427">
                  <c:v>12</c:v>
                </c:pt>
                <c:pt idx="4428">
                  <c:v>12</c:v>
                </c:pt>
                <c:pt idx="4429">
                  <c:v>12</c:v>
                </c:pt>
                <c:pt idx="4430">
                  <c:v>12</c:v>
                </c:pt>
                <c:pt idx="4431">
                  <c:v>12</c:v>
                </c:pt>
                <c:pt idx="4432">
                  <c:v>12</c:v>
                </c:pt>
                <c:pt idx="4433">
                  <c:v>12</c:v>
                </c:pt>
                <c:pt idx="4434">
                  <c:v>12</c:v>
                </c:pt>
                <c:pt idx="4435">
                  <c:v>12</c:v>
                </c:pt>
                <c:pt idx="4436">
                  <c:v>12</c:v>
                </c:pt>
                <c:pt idx="4437">
                  <c:v>12</c:v>
                </c:pt>
                <c:pt idx="4438">
                  <c:v>12</c:v>
                </c:pt>
                <c:pt idx="4439">
                  <c:v>12</c:v>
                </c:pt>
                <c:pt idx="4440">
                  <c:v>12</c:v>
                </c:pt>
                <c:pt idx="4441">
                  <c:v>12</c:v>
                </c:pt>
                <c:pt idx="4442">
                  <c:v>12</c:v>
                </c:pt>
                <c:pt idx="4443">
                  <c:v>12</c:v>
                </c:pt>
                <c:pt idx="4444">
                  <c:v>12</c:v>
                </c:pt>
                <c:pt idx="4445">
                  <c:v>12</c:v>
                </c:pt>
                <c:pt idx="4446">
                  <c:v>12</c:v>
                </c:pt>
                <c:pt idx="4447">
                  <c:v>12</c:v>
                </c:pt>
                <c:pt idx="4448">
                  <c:v>12</c:v>
                </c:pt>
                <c:pt idx="4449">
                  <c:v>12</c:v>
                </c:pt>
                <c:pt idx="4450">
                  <c:v>12</c:v>
                </c:pt>
                <c:pt idx="4451">
                  <c:v>12</c:v>
                </c:pt>
                <c:pt idx="4452">
                  <c:v>12</c:v>
                </c:pt>
                <c:pt idx="4453">
                  <c:v>12</c:v>
                </c:pt>
                <c:pt idx="4454">
                  <c:v>12</c:v>
                </c:pt>
                <c:pt idx="4455">
                  <c:v>12</c:v>
                </c:pt>
                <c:pt idx="4456">
                  <c:v>12</c:v>
                </c:pt>
                <c:pt idx="4457">
                  <c:v>12</c:v>
                </c:pt>
                <c:pt idx="4458">
                  <c:v>12</c:v>
                </c:pt>
                <c:pt idx="4459">
                  <c:v>12</c:v>
                </c:pt>
                <c:pt idx="4460">
                  <c:v>12</c:v>
                </c:pt>
                <c:pt idx="4461">
                  <c:v>12</c:v>
                </c:pt>
                <c:pt idx="4462">
                  <c:v>12</c:v>
                </c:pt>
                <c:pt idx="4463">
                  <c:v>12</c:v>
                </c:pt>
                <c:pt idx="4464">
                  <c:v>12</c:v>
                </c:pt>
                <c:pt idx="4465">
                  <c:v>12</c:v>
                </c:pt>
                <c:pt idx="4466">
                  <c:v>12</c:v>
                </c:pt>
                <c:pt idx="4467">
                  <c:v>12</c:v>
                </c:pt>
                <c:pt idx="4468">
                  <c:v>12</c:v>
                </c:pt>
                <c:pt idx="4469">
                  <c:v>12</c:v>
                </c:pt>
                <c:pt idx="4470">
                  <c:v>12</c:v>
                </c:pt>
                <c:pt idx="4471">
                  <c:v>12</c:v>
                </c:pt>
                <c:pt idx="4472">
                  <c:v>12</c:v>
                </c:pt>
                <c:pt idx="4473">
                  <c:v>12</c:v>
                </c:pt>
                <c:pt idx="4474">
                  <c:v>12</c:v>
                </c:pt>
                <c:pt idx="4475">
                  <c:v>12</c:v>
                </c:pt>
                <c:pt idx="4476">
                  <c:v>12</c:v>
                </c:pt>
                <c:pt idx="4477">
                  <c:v>12</c:v>
                </c:pt>
                <c:pt idx="4478">
                  <c:v>12</c:v>
                </c:pt>
                <c:pt idx="4479">
                  <c:v>12</c:v>
                </c:pt>
                <c:pt idx="4480">
                  <c:v>12</c:v>
                </c:pt>
                <c:pt idx="4481">
                  <c:v>12</c:v>
                </c:pt>
                <c:pt idx="4482">
                  <c:v>12</c:v>
                </c:pt>
                <c:pt idx="4483">
                  <c:v>12</c:v>
                </c:pt>
                <c:pt idx="4484">
                  <c:v>12</c:v>
                </c:pt>
                <c:pt idx="4485">
                  <c:v>12</c:v>
                </c:pt>
                <c:pt idx="4486">
                  <c:v>12</c:v>
                </c:pt>
                <c:pt idx="4487">
                  <c:v>12</c:v>
                </c:pt>
                <c:pt idx="4488">
                  <c:v>12</c:v>
                </c:pt>
                <c:pt idx="4489">
                  <c:v>12</c:v>
                </c:pt>
                <c:pt idx="4490">
                  <c:v>12</c:v>
                </c:pt>
                <c:pt idx="4491">
                  <c:v>12</c:v>
                </c:pt>
                <c:pt idx="4492">
                  <c:v>12</c:v>
                </c:pt>
                <c:pt idx="4493">
                  <c:v>12</c:v>
                </c:pt>
                <c:pt idx="4494">
                  <c:v>12</c:v>
                </c:pt>
                <c:pt idx="4495">
                  <c:v>12</c:v>
                </c:pt>
                <c:pt idx="4496">
                  <c:v>12</c:v>
                </c:pt>
                <c:pt idx="4497">
                  <c:v>12</c:v>
                </c:pt>
                <c:pt idx="4498">
                  <c:v>12</c:v>
                </c:pt>
                <c:pt idx="4499">
                  <c:v>12</c:v>
                </c:pt>
                <c:pt idx="4500">
                  <c:v>12</c:v>
                </c:pt>
                <c:pt idx="4501">
                  <c:v>12</c:v>
                </c:pt>
                <c:pt idx="4502">
                  <c:v>12</c:v>
                </c:pt>
                <c:pt idx="4503">
                  <c:v>12</c:v>
                </c:pt>
                <c:pt idx="4504">
                  <c:v>12</c:v>
                </c:pt>
                <c:pt idx="4505">
                  <c:v>12</c:v>
                </c:pt>
                <c:pt idx="4506">
                  <c:v>12</c:v>
                </c:pt>
                <c:pt idx="4507">
                  <c:v>12</c:v>
                </c:pt>
                <c:pt idx="4508">
                  <c:v>12</c:v>
                </c:pt>
                <c:pt idx="4509">
                  <c:v>12</c:v>
                </c:pt>
                <c:pt idx="4510">
                  <c:v>12</c:v>
                </c:pt>
                <c:pt idx="4511">
                  <c:v>12</c:v>
                </c:pt>
                <c:pt idx="4512">
                  <c:v>12</c:v>
                </c:pt>
                <c:pt idx="4513">
                  <c:v>12</c:v>
                </c:pt>
                <c:pt idx="4514">
                  <c:v>12</c:v>
                </c:pt>
                <c:pt idx="4515">
                  <c:v>12</c:v>
                </c:pt>
                <c:pt idx="4516">
                  <c:v>12</c:v>
                </c:pt>
                <c:pt idx="4517">
                  <c:v>12</c:v>
                </c:pt>
                <c:pt idx="4518">
                  <c:v>12</c:v>
                </c:pt>
                <c:pt idx="4519">
                  <c:v>12</c:v>
                </c:pt>
                <c:pt idx="4520">
                  <c:v>12</c:v>
                </c:pt>
                <c:pt idx="4521">
                  <c:v>12</c:v>
                </c:pt>
                <c:pt idx="4522">
                  <c:v>12</c:v>
                </c:pt>
                <c:pt idx="4523">
                  <c:v>12</c:v>
                </c:pt>
                <c:pt idx="4524">
                  <c:v>12</c:v>
                </c:pt>
                <c:pt idx="4525">
                  <c:v>12</c:v>
                </c:pt>
                <c:pt idx="4526">
                  <c:v>12</c:v>
                </c:pt>
                <c:pt idx="4527">
                  <c:v>12</c:v>
                </c:pt>
                <c:pt idx="4528">
                  <c:v>12</c:v>
                </c:pt>
                <c:pt idx="4529">
                  <c:v>12</c:v>
                </c:pt>
                <c:pt idx="4530">
                  <c:v>12</c:v>
                </c:pt>
                <c:pt idx="4531">
                  <c:v>12</c:v>
                </c:pt>
                <c:pt idx="4532">
                  <c:v>12</c:v>
                </c:pt>
                <c:pt idx="4533">
                  <c:v>12</c:v>
                </c:pt>
                <c:pt idx="4534">
                  <c:v>12</c:v>
                </c:pt>
                <c:pt idx="4535">
                  <c:v>12</c:v>
                </c:pt>
                <c:pt idx="4536">
                  <c:v>12</c:v>
                </c:pt>
                <c:pt idx="4537">
                  <c:v>12</c:v>
                </c:pt>
                <c:pt idx="4538">
                  <c:v>12</c:v>
                </c:pt>
                <c:pt idx="4539">
                  <c:v>12</c:v>
                </c:pt>
                <c:pt idx="4540">
                  <c:v>12</c:v>
                </c:pt>
                <c:pt idx="4541">
                  <c:v>12</c:v>
                </c:pt>
                <c:pt idx="4542">
                  <c:v>12</c:v>
                </c:pt>
                <c:pt idx="4543">
                  <c:v>12</c:v>
                </c:pt>
                <c:pt idx="4544">
                  <c:v>12</c:v>
                </c:pt>
                <c:pt idx="4545">
                  <c:v>12</c:v>
                </c:pt>
                <c:pt idx="4546">
                  <c:v>12</c:v>
                </c:pt>
                <c:pt idx="4547">
                  <c:v>12</c:v>
                </c:pt>
                <c:pt idx="4548">
                  <c:v>12</c:v>
                </c:pt>
                <c:pt idx="4549">
                  <c:v>12</c:v>
                </c:pt>
                <c:pt idx="4550">
                  <c:v>12</c:v>
                </c:pt>
                <c:pt idx="4551">
                  <c:v>12</c:v>
                </c:pt>
                <c:pt idx="4552">
                  <c:v>12</c:v>
                </c:pt>
                <c:pt idx="4553">
                  <c:v>12</c:v>
                </c:pt>
                <c:pt idx="4554">
                  <c:v>12</c:v>
                </c:pt>
                <c:pt idx="4555">
                  <c:v>12</c:v>
                </c:pt>
                <c:pt idx="4556">
                  <c:v>12</c:v>
                </c:pt>
                <c:pt idx="4557">
                  <c:v>12</c:v>
                </c:pt>
                <c:pt idx="4558">
                  <c:v>12</c:v>
                </c:pt>
                <c:pt idx="4559">
                  <c:v>12</c:v>
                </c:pt>
                <c:pt idx="4560">
                  <c:v>12</c:v>
                </c:pt>
                <c:pt idx="4561">
                  <c:v>12</c:v>
                </c:pt>
                <c:pt idx="4562">
                  <c:v>12</c:v>
                </c:pt>
                <c:pt idx="4563">
                  <c:v>12</c:v>
                </c:pt>
                <c:pt idx="4564">
                  <c:v>12</c:v>
                </c:pt>
                <c:pt idx="4565">
                  <c:v>12</c:v>
                </c:pt>
                <c:pt idx="4566">
                  <c:v>12</c:v>
                </c:pt>
                <c:pt idx="4567">
                  <c:v>12</c:v>
                </c:pt>
                <c:pt idx="4568">
                  <c:v>12</c:v>
                </c:pt>
                <c:pt idx="4569">
                  <c:v>12</c:v>
                </c:pt>
                <c:pt idx="4570">
                  <c:v>12</c:v>
                </c:pt>
                <c:pt idx="4571">
                  <c:v>12</c:v>
                </c:pt>
                <c:pt idx="4572">
                  <c:v>12</c:v>
                </c:pt>
                <c:pt idx="4573">
                  <c:v>12</c:v>
                </c:pt>
                <c:pt idx="4574">
                  <c:v>12</c:v>
                </c:pt>
                <c:pt idx="4575">
                  <c:v>12</c:v>
                </c:pt>
                <c:pt idx="4576">
                  <c:v>12</c:v>
                </c:pt>
                <c:pt idx="4577">
                  <c:v>12</c:v>
                </c:pt>
                <c:pt idx="4578">
                  <c:v>12</c:v>
                </c:pt>
                <c:pt idx="4579">
                  <c:v>12</c:v>
                </c:pt>
                <c:pt idx="4580">
                  <c:v>12</c:v>
                </c:pt>
                <c:pt idx="4581">
                  <c:v>12</c:v>
                </c:pt>
                <c:pt idx="4582">
                  <c:v>12</c:v>
                </c:pt>
                <c:pt idx="4583">
                  <c:v>12</c:v>
                </c:pt>
                <c:pt idx="4584">
                  <c:v>12</c:v>
                </c:pt>
                <c:pt idx="4585">
                  <c:v>12</c:v>
                </c:pt>
                <c:pt idx="4586">
                  <c:v>12</c:v>
                </c:pt>
                <c:pt idx="4587">
                  <c:v>12</c:v>
                </c:pt>
                <c:pt idx="4588">
                  <c:v>12</c:v>
                </c:pt>
                <c:pt idx="4589">
                  <c:v>12</c:v>
                </c:pt>
                <c:pt idx="4590">
                  <c:v>12</c:v>
                </c:pt>
                <c:pt idx="4591">
                  <c:v>12</c:v>
                </c:pt>
                <c:pt idx="4592">
                  <c:v>12</c:v>
                </c:pt>
                <c:pt idx="4593">
                  <c:v>12</c:v>
                </c:pt>
                <c:pt idx="4594">
                  <c:v>12</c:v>
                </c:pt>
                <c:pt idx="4595">
                  <c:v>12</c:v>
                </c:pt>
                <c:pt idx="4596">
                  <c:v>12</c:v>
                </c:pt>
                <c:pt idx="4597">
                  <c:v>12</c:v>
                </c:pt>
                <c:pt idx="4598">
                  <c:v>12</c:v>
                </c:pt>
                <c:pt idx="4599">
                  <c:v>12</c:v>
                </c:pt>
                <c:pt idx="4600">
                  <c:v>12</c:v>
                </c:pt>
                <c:pt idx="4601">
                  <c:v>12</c:v>
                </c:pt>
                <c:pt idx="4602">
                  <c:v>12</c:v>
                </c:pt>
                <c:pt idx="4603">
                  <c:v>12</c:v>
                </c:pt>
                <c:pt idx="4604">
                  <c:v>12</c:v>
                </c:pt>
                <c:pt idx="4605">
                  <c:v>12</c:v>
                </c:pt>
                <c:pt idx="4606">
                  <c:v>12</c:v>
                </c:pt>
                <c:pt idx="4607">
                  <c:v>12</c:v>
                </c:pt>
                <c:pt idx="4608">
                  <c:v>12</c:v>
                </c:pt>
                <c:pt idx="4609">
                  <c:v>12</c:v>
                </c:pt>
                <c:pt idx="4610">
                  <c:v>12</c:v>
                </c:pt>
                <c:pt idx="4611">
                  <c:v>12</c:v>
                </c:pt>
                <c:pt idx="4612">
                  <c:v>12</c:v>
                </c:pt>
                <c:pt idx="4613">
                  <c:v>12</c:v>
                </c:pt>
                <c:pt idx="4614">
                  <c:v>12</c:v>
                </c:pt>
                <c:pt idx="4615">
                  <c:v>12</c:v>
                </c:pt>
                <c:pt idx="4616">
                  <c:v>12</c:v>
                </c:pt>
                <c:pt idx="4617">
                  <c:v>12</c:v>
                </c:pt>
                <c:pt idx="4618">
                  <c:v>12</c:v>
                </c:pt>
                <c:pt idx="4619">
                  <c:v>12</c:v>
                </c:pt>
                <c:pt idx="4620">
                  <c:v>12</c:v>
                </c:pt>
                <c:pt idx="4621">
                  <c:v>12</c:v>
                </c:pt>
                <c:pt idx="4622">
                  <c:v>12</c:v>
                </c:pt>
                <c:pt idx="4623">
                  <c:v>12</c:v>
                </c:pt>
                <c:pt idx="4624">
                  <c:v>12</c:v>
                </c:pt>
                <c:pt idx="4625">
                  <c:v>12</c:v>
                </c:pt>
                <c:pt idx="4626">
                  <c:v>12</c:v>
                </c:pt>
                <c:pt idx="4627">
                  <c:v>12</c:v>
                </c:pt>
                <c:pt idx="4628">
                  <c:v>12</c:v>
                </c:pt>
                <c:pt idx="4629">
                  <c:v>12</c:v>
                </c:pt>
                <c:pt idx="4630">
                  <c:v>12</c:v>
                </c:pt>
                <c:pt idx="4631">
                  <c:v>12</c:v>
                </c:pt>
                <c:pt idx="4632">
                  <c:v>12</c:v>
                </c:pt>
                <c:pt idx="4633">
                  <c:v>12</c:v>
                </c:pt>
                <c:pt idx="4634">
                  <c:v>12</c:v>
                </c:pt>
                <c:pt idx="4635">
                  <c:v>12</c:v>
                </c:pt>
                <c:pt idx="4636">
                  <c:v>12</c:v>
                </c:pt>
                <c:pt idx="4637">
                  <c:v>12</c:v>
                </c:pt>
                <c:pt idx="4638">
                  <c:v>12</c:v>
                </c:pt>
                <c:pt idx="4639">
                  <c:v>12</c:v>
                </c:pt>
                <c:pt idx="4640">
                  <c:v>12</c:v>
                </c:pt>
                <c:pt idx="4641">
                  <c:v>12</c:v>
                </c:pt>
                <c:pt idx="4642">
                  <c:v>12</c:v>
                </c:pt>
                <c:pt idx="4643">
                  <c:v>12</c:v>
                </c:pt>
                <c:pt idx="4644">
                  <c:v>12</c:v>
                </c:pt>
                <c:pt idx="4645">
                  <c:v>12</c:v>
                </c:pt>
                <c:pt idx="4646">
                  <c:v>12</c:v>
                </c:pt>
                <c:pt idx="4647">
                  <c:v>12</c:v>
                </c:pt>
                <c:pt idx="4648">
                  <c:v>12</c:v>
                </c:pt>
                <c:pt idx="4649">
                  <c:v>12</c:v>
                </c:pt>
                <c:pt idx="4650">
                  <c:v>12</c:v>
                </c:pt>
                <c:pt idx="4651">
                  <c:v>12</c:v>
                </c:pt>
                <c:pt idx="4652">
                  <c:v>12</c:v>
                </c:pt>
                <c:pt idx="4653">
                  <c:v>12</c:v>
                </c:pt>
                <c:pt idx="4654">
                  <c:v>12</c:v>
                </c:pt>
                <c:pt idx="4655">
                  <c:v>12</c:v>
                </c:pt>
                <c:pt idx="4656">
                  <c:v>12</c:v>
                </c:pt>
                <c:pt idx="4657">
                  <c:v>12</c:v>
                </c:pt>
                <c:pt idx="4658">
                  <c:v>12</c:v>
                </c:pt>
                <c:pt idx="4659">
                  <c:v>12</c:v>
                </c:pt>
                <c:pt idx="4660">
                  <c:v>12</c:v>
                </c:pt>
                <c:pt idx="4661">
                  <c:v>12</c:v>
                </c:pt>
                <c:pt idx="4662">
                  <c:v>12</c:v>
                </c:pt>
                <c:pt idx="4663">
                  <c:v>12</c:v>
                </c:pt>
                <c:pt idx="4664">
                  <c:v>12</c:v>
                </c:pt>
                <c:pt idx="4665">
                  <c:v>12</c:v>
                </c:pt>
                <c:pt idx="4666">
                  <c:v>12</c:v>
                </c:pt>
                <c:pt idx="4667">
                  <c:v>12</c:v>
                </c:pt>
                <c:pt idx="4668">
                  <c:v>12</c:v>
                </c:pt>
                <c:pt idx="4669">
                  <c:v>12</c:v>
                </c:pt>
                <c:pt idx="4670">
                  <c:v>12</c:v>
                </c:pt>
                <c:pt idx="4671">
                  <c:v>12</c:v>
                </c:pt>
                <c:pt idx="4672">
                  <c:v>12</c:v>
                </c:pt>
                <c:pt idx="4673">
                  <c:v>12</c:v>
                </c:pt>
                <c:pt idx="4674">
                  <c:v>12</c:v>
                </c:pt>
                <c:pt idx="4675">
                  <c:v>12</c:v>
                </c:pt>
                <c:pt idx="4676">
                  <c:v>12</c:v>
                </c:pt>
                <c:pt idx="4677">
                  <c:v>12</c:v>
                </c:pt>
                <c:pt idx="4678">
                  <c:v>12</c:v>
                </c:pt>
                <c:pt idx="4679">
                  <c:v>12</c:v>
                </c:pt>
                <c:pt idx="4680">
                  <c:v>12</c:v>
                </c:pt>
                <c:pt idx="4681">
                  <c:v>12</c:v>
                </c:pt>
                <c:pt idx="4682">
                  <c:v>12</c:v>
                </c:pt>
                <c:pt idx="4683">
                  <c:v>12</c:v>
                </c:pt>
                <c:pt idx="4684">
                  <c:v>12</c:v>
                </c:pt>
                <c:pt idx="4685">
                  <c:v>12</c:v>
                </c:pt>
                <c:pt idx="4686">
                  <c:v>12</c:v>
                </c:pt>
                <c:pt idx="4687">
                  <c:v>12</c:v>
                </c:pt>
                <c:pt idx="4688">
                  <c:v>12</c:v>
                </c:pt>
                <c:pt idx="4689">
                  <c:v>12</c:v>
                </c:pt>
                <c:pt idx="4690">
                  <c:v>12</c:v>
                </c:pt>
                <c:pt idx="4691">
                  <c:v>12</c:v>
                </c:pt>
                <c:pt idx="4692">
                  <c:v>12</c:v>
                </c:pt>
                <c:pt idx="4693">
                  <c:v>13</c:v>
                </c:pt>
                <c:pt idx="4694">
                  <c:v>13</c:v>
                </c:pt>
                <c:pt idx="4695">
                  <c:v>13</c:v>
                </c:pt>
                <c:pt idx="4696">
                  <c:v>13</c:v>
                </c:pt>
                <c:pt idx="4697">
                  <c:v>13</c:v>
                </c:pt>
                <c:pt idx="4698">
                  <c:v>13</c:v>
                </c:pt>
                <c:pt idx="4699">
                  <c:v>13</c:v>
                </c:pt>
                <c:pt idx="4700">
                  <c:v>13</c:v>
                </c:pt>
                <c:pt idx="4701">
                  <c:v>13</c:v>
                </c:pt>
                <c:pt idx="4702">
                  <c:v>13</c:v>
                </c:pt>
                <c:pt idx="4703">
                  <c:v>13</c:v>
                </c:pt>
                <c:pt idx="4704">
                  <c:v>13</c:v>
                </c:pt>
                <c:pt idx="4705">
                  <c:v>13</c:v>
                </c:pt>
                <c:pt idx="4706">
                  <c:v>13</c:v>
                </c:pt>
                <c:pt idx="4707">
                  <c:v>13</c:v>
                </c:pt>
                <c:pt idx="4708">
                  <c:v>13</c:v>
                </c:pt>
                <c:pt idx="4709">
                  <c:v>13</c:v>
                </c:pt>
                <c:pt idx="4710">
                  <c:v>13</c:v>
                </c:pt>
                <c:pt idx="4711">
                  <c:v>13</c:v>
                </c:pt>
                <c:pt idx="4712">
                  <c:v>13</c:v>
                </c:pt>
                <c:pt idx="4713">
                  <c:v>13</c:v>
                </c:pt>
                <c:pt idx="4714">
                  <c:v>13</c:v>
                </c:pt>
                <c:pt idx="4715">
                  <c:v>13</c:v>
                </c:pt>
                <c:pt idx="4716">
                  <c:v>13</c:v>
                </c:pt>
                <c:pt idx="4717">
                  <c:v>13</c:v>
                </c:pt>
                <c:pt idx="4718">
                  <c:v>13</c:v>
                </c:pt>
                <c:pt idx="4719">
                  <c:v>13</c:v>
                </c:pt>
                <c:pt idx="4720">
                  <c:v>13</c:v>
                </c:pt>
                <c:pt idx="4721">
                  <c:v>13</c:v>
                </c:pt>
                <c:pt idx="4722">
                  <c:v>13</c:v>
                </c:pt>
                <c:pt idx="4723">
                  <c:v>13</c:v>
                </c:pt>
                <c:pt idx="4724">
                  <c:v>13</c:v>
                </c:pt>
                <c:pt idx="4725">
                  <c:v>13</c:v>
                </c:pt>
                <c:pt idx="4726">
                  <c:v>13</c:v>
                </c:pt>
                <c:pt idx="4727">
                  <c:v>13</c:v>
                </c:pt>
                <c:pt idx="4728">
                  <c:v>13</c:v>
                </c:pt>
                <c:pt idx="4729">
                  <c:v>13</c:v>
                </c:pt>
                <c:pt idx="4730">
                  <c:v>13</c:v>
                </c:pt>
                <c:pt idx="4731">
                  <c:v>13</c:v>
                </c:pt>
                <c:pt idx="4732">
                  <c:v>13</c:v>
                </c:pt>
                <c:pt idx="4733">
                  <c:v>13</c:v>
                </c:pt>
                <c:pt idx="4734">
                  <c:v>13</c:v>
                </c:pt>
                <c:pt idx="4735">
                  <c:v>13</c:v>
                </c:pt>
                <c:pt idx="4736">
                  <c:v>13</c:v>
                </c:pt>
                <c:pt idx="4737">
                  <c:v>13</c:v>
                </c:pt>
                <c:pt idx="4738">
                  <c:v>13</c:v>
                </c:pt>
                <c:pt idx="4739">
                  <c:v>13</c:v>
                </c:pt>
                <c:pt idx="4740">
                  <c:v>13</c:v>
                </c:pt>
                <c:pt idx="4741">
                  <c:v>13</c:v>
                </c:pt>
                <c:pt idx="4742">
                  <c:v>13</c:v>
                </c:pt>
                <c:pt idx="4743">
                  <c:v>13</c:v>
                </c:pt>
                <c:pt idx="4744">
                  <c:v>13</c:v>
                </c:pt>
                <c:pt idx="4745">
                  <c:v>13</c:v>
                </c:pt>
                <c:pt idx="4746">
                  <c:v>13</c:v>
                </c:pt>
                <c:pt idx="4747">
                  <c:v>13</c:v>
                </c:pt>
                <c:pt idx="4748">
                  <c:v>13</c:v>
                </c:pt>
                <c:pt idx="4749">
                  <c:v>13</c:v>
                </c:pt>
                <c:pt idx="4750">
                  <c:v>13</c:v>
                </c:pt>
                <c:pt idx="4751">
                  <c:v>13</c:v>
                </c:pt>
                <c:pt idx="4752">
                  <c:v>13</c:v>
                </c:pt>
                <c:pt idx="4753">
                  <c:v>13</c:v>
                </c:pt>
                <c:pt idx="4754">
                  <c:v>13</c:v>
                </c:pt>
                <c:pt idx="4755">
                  <c:v>13</c:v>
                </c:pt>
                <c:pt idx="4756">
                  <c:v>13</c:v>
                </c:pt>
                <c:pt idx="4757">
                  <c:v>13</c:v>
                </c:pt>
                <c:pt idx="4758">
                  <c:v>13</c:v>
                </c:pt>
                <c:pt idx="4759">
                  <c:v>13</c:v>
                </c:pt>
                <c:pt idx="4760">
                  <c:v>13</c:v>
                </c:pt>
                <c:pt idx="4761">
                  <c:v>13</c:v>
                </c:pt>
                <c:pt idx="4762">
                  <c:v>13</c:v>
                </c:pt>
                <c:pt idx="4763">
                  <c:v>13</c:v>
                </c:pt>
                <c:pt idx="4764">
                  <c:v>13</c:v>
                </c:pt>
                <c:pt idx="4765">
                  <c:v>13</c:v>
                </c:pt>
                <c:pt idx="4766">
                  <c:v>13</c:v>
                </c:pt>
                <c:pt idx="4767">
                  <c:v>13</c:v>
                </c:pt>
                <c:pt idx="4768">
                  <c:v>13</c:v>
                </c:pt>
                <c:pt idx="4769">
                  <c:v>13</c:v>
                </c:pt>
                <c:pt idx="4770">
                  <c:v>13</c:v>
                </c:pt>
                <c:pt idx="4771">
                  <c:v>13</c:v>
                </c:pt>
                <c:pt idx="4772">
                  <c:v>13</c:v>
                </c:pt>
                <c:pt idx="4773">
                  <c:v>13</c:v>
                </c:pt>
                <c:pt idx="4774">
                  <c:v>13</c:v>
                </c:pt>
                <c:pt idx="4775">
                  <c:v>13</c:v>
                </c:pt>
                <c:pt idx="4776">
                  <c:v>13</c:v>
                </c:pt>
                <c:pt idx="4777">
                  <c:v>13</c:v>
                </c:pt>
                <c:pt idx="4778">
                  <c:v>13</c:v>
                </c:pt>
                <c:pt idx="4779">
                  <c:v>13</c:v>
                </c:pt>
                <c:pt idx="4780">
                  <c:v>13</c:v>
                </c:pt>
                <c:pt idx="4781">
                  <c:v>13</c:v>
                </c:pt>
                <c:pt idx="4782">
                  <c:v>13</c:v>
                </c:pt>
                <c:pt idx="4783">
                  <c:v>13</c:v>
                </c:pt>
                <c:pt idx="4784">
                  <c:v>13</c:v>
                </c:pt>
                <c:pt idx="4785">
                  <c:v>13</c:v>
                </c:pt>
                <c:pt idx="4786">
                  <c:v>13</c:v>
                </c:pt>
                <c:pt idx="4787">
                  <c:v>13</c:v>
                </c:pt>
                <c:pt idx="4788">
                  <c:v>13</c:v>
                </c:pt>
                <c:pt idx="4789">
                  <c:v>13</c:v>
                </c:pt>
                <c:pt idx="4790">
                  <c:v>13</c:v>
                </c:pt>
                <c:pt idx="4791">
                  <c:v>13</c:v>
                </c:pt>
                <c:pt idx="4792">
                  <c:v>13</c:v>
                </c:pt>
                <c:pt idx="4793">
                  <c:v>13</c:v>
                </c:pt>
                <c:pt idx="4794">
                  <c:v>13</c:v>
                </c:pt>
                <c:pt idx="4795">
                  <c:v>13</c:v>
                </c:pt>
                <c:pt idx="4796">
                  <c:v>13</c:v>
                </c:pt>
                <c:pt idx="4797">
                  <c:v>13</c:v>
                </c:pt>
                <c:pt idx="4798">
                  <c:v>13</c:v>
                </c:pt>
                <c:pt idx="4799">
                  <c:v>13</c:v>
                </c:pt>
                <c:pt idx="4800">
                  <c:v>13</c:v>
                </c:pt>
                <c:pt idx="4801">
                  <c:v>13</c:v>
                </c:pt>
                <c:pt idx="4802">
                  <c:v>13</c:v>
                </c:pt>
                <c:pt idx="4803">
                  <c:v>13</c:v>
                </c:pt>
                <c:pt idx="4804">
                  <c:v>13</c:v>
                </c:pt>
                <c:pt idx="4805">
                  <c:v>13</c:v>
                </c:pt>
                <c:pt idx="4806">
                  <c:v>13</c:v>
                </c:pt>
                <c:pt idx="4807">
                  <c:v>13</c:v>
                </c:pt>
                <c:pt idx="4808">
                  <c:v>13</c:v>
                </c:pt>
                <c:pt idx="4809">
                  <c:v>13</c:v>
                </c:pt>
                <c:pt idx="4810">
                  <c:v>13</c:v>
                </c:pt>
                <c:pt idx="4811">
                  <c:v>13</c:v>
                </c:pt>
                <c:pt idx="4812">
                  <c:v>13</c:v>
                </c:pt>
                <c:pt idx="4813">
                  <c:v>13</c:v>
                </c:pt>
                <c:pt idx="4814">
                  <c:v>13</c:v>
                </c:pt>
                <c:pt idx="4815">
                  <c:v>13</c:v>
                </c:pt>
                <c:pt idx="4816">
                  <c:v>13</c:v>
                </c:pt>
                <c:pt idx="4817">
                  <c:v>13</c:v>
                </c:pt>
                <c:pt idx="4818">
                  <c:v>13</c:v>
                </c:pt>
                <c:pt idx="4819">
                  <c:v>13</c:v>
                </c:pt>
                <c:pt idx="4820">
                  <c:v>13</c:v>
                </c:pt>
                <c:pt idx="4821">
                  <c:v>13</c:v>
                </c:pt>
                <c:pt idx="4822">
                  <c:v>13</c:v>
                </c:pt>
                <c:pt idx="4823">
                  <c:v>13</c:v>
                </c:pt>
                <c:pt idx="4824">
                  <c:v>13</c:v>
                </c:pt>
                <c:pt idx="4825">
                  <c:v>13</c:v>
                </c:pt>
                <c:pt idx="4826">
                  <c:v>13</c:v>
                </c:pt>
                <c:pt idx="4827">
                  <c:v>13</c:v>
                </c:pt>
                <c:pt idx="4828">
                  <c:v>13</c:v>
                </c:pt>
                <c:pt idx="4829">
                  <c:v>13</c:v>
                </c:pt>
                <c:pt idx="4830">
                  <c:v>13</c:v>
                </c:pt>
                <c:pt idx="4831">
                  <c:v>13</c:v>
                </c:pt>
                <c:pt idx="4832">
                  <c:v>13</c:v>
                </c:pt>
                <c:pt idx="4833">
                  <c:v>13</c:v>
                </c:pt>
                <c:pt idx="4834">
                  <c:v>13</c:v>
                </c:pt>
                <c:pt idx="4835">
                  <c:v>13</c:v>
                </c:pt>
                <c:pt idx="4836">
                  <c:v>13</c:v>
                </c:pt>
                <c:pt idx="4837">
                  <c:v>13</c:v>
                </c:pt>
                <c:pt idx="4838">
                  <c:v>13</c:v>
                </c:pt>
                <c:pt idx="4839">
                  <c:v>13</c:v>
                </c:pt>
                <c:pt idx="4840">
                  <c:v>13</c:v>
                </c:pt>
                <c:pt idx="4841">
                  <c:v>13</c:v>
                </c:pt>
                <c:pt idx="4842">
                  <c:v>13</c:v>
                </c:pt>
                <c:pt idx="4843">
                  <c:v>13</c:v>
                </c:pt>
                <c:pt idx="4844">
                  <c:v>13</c:v>
                </c:pt>
                <c:pt idx="4845">
                  <c:v>13</c:v>
                </c:pt>
                <c:pt idx="4846">
                  <c:v>13</c:v>
                </c:pt>
                <c:pt idx="4847">
                  <c:v>13</c:v>
                </c:pt>
                <c:pt idx="4848">
                  <c:v>13</c:v>
                </c:pt>
                <c:pt idx="4849">
                  <c:v>13</c:v>
                </c:pt>
                <c:pt idx="4850">
                  <c:v>13</c:v>
                </c:pt>
                <c:pt idx="4851">
                  <c:v>13</c:v>
                </c:pt>
                <c:pt idx="4852">
                  <c:v>13</c:v>
                </c:pt>
                <c:pt idx="4853">
                  <c:v>13</c:v>
                </c:pt>
                <c:pt idx="4854">
                  <c:v>13</c:v>
                </c:pt>
                <c:pt idx="4855">
                  <c:v>13</c:v>
                </c:pt>
                <c:pt idx="4856">
                  <c:v>13</c:v>
                </c:pt>
                <c:pt idx="4857">
                  <c:v>13</c:v>
                </c:pt>
                <c:pt idx="4858">
                  <c:v>13</c:v>
                </c:pt>
                <c:pt idx="4859">
                  <c:v>13</c:v>
                </c:pt>
                <c:pt idx="4860">
                  <c:v>13</c:v>
                </c:pt>
                <c:pt idx="4861">
                  <c:v>13</c:v>
                </c:pt>
                <c:pt idx="4862">
                  <c:v>13</c:v>
                </c:pt>
                <c:pt idx="4863">
                  <c:v>13</c:v>
                </c:pt>
                <c:pt idx="4864">
                  <c:v>13</c:v>
                </c:pt>
                <c:pt idx="4865">
                  <c:v>13</c:v>
                </c:pt>
                <c:pt idx="4866">
                  <c:v>13</c:v>
                </c:pt>
                <c:pt idx="4867">
                  <c:v>13</c:v>
                </c:pt>
                <c:pt idx="4868">
                  <c:v>13</c:v>
                </c:pt>
                <c:pt idx="4869">
                  <c:v>13</c:v>
                </c:pt>
                <c:pt idx="4870">
                  <c:v>13</c:v>
                </c:pt>
                <c:pt idx="4871">
                  <c:v>13</c:v>
                </c:pt>
                <c:pt idx="4872">
                  <c:v>13</c:v>
                </c:pt>
                <c:pt idx="4873">
                  <c:v>13</c:v>
                </c:pt>
                <c:pt idx="4874">
                  <c:v>13</c:v>
                </c:pt>
                <c:pt idx="4875">
                  <c:v>13</c:v>
                </c:pt>
                <c:pt idx="4876">
                  <c:v>13</c:v>
                </c:pt>
                <c:pt idx="4877">
                  <c:v>13</c:v>
                </c:pt>
                <c:pt idx="4878">
                  <c:v>13</c:v>
                </c:pt>
                <c:pt idx="4879">
                  <c:v>13</c:v>
                </c:pt>
                <c:pt idx="4880">
                  <c:v>13</c:v>
                </c:pt>
                <c:pt idx="4881">
                  <c:v>13</c:v>
                </c:pt>
                <c:pt idx="4882">
                  <c:v>13</c:v>
                </c:pt>
                <c:pt idx="4883">
                  <c:v>13</c:v>
                </c:pt>
                <c:pt idx="4884">
                  <c:v>13</c:v>
                </c:pt>
                <c:pt idx="4885">
                  <c:v>13</c:v>
                </c:pt>
                <c:pt idx="4886">
                  <c:v>13</c:v>
                </c:pt>
                <c:pt idx="4887">
                  <c:v>13</c:v>
                </c:pt>
                <c:pt idx="4888">
                  <c:v>13</c:v>
                </c:pt>
                <c:pt idx="4889">
                  <c:v>13</c:v>
                </c:pt>
                <c:pt idx="4890">
                  <c:v>13</c:v>
                </c:pt>
                <c:pt idx="4891">
                  <c:v>13</c:v>
                </c:pt>
                <c:pt idx="4892">
                  <c:v>13</c:v>
                </c:pt>
                <c:pt idx="4893">
                  <c:v>13</c:v>
                </c:pt>
                <c:pt idx="4894">
                  <c:v>13</c:v>
                </c:pt>
                <c:pt idx="4895">
                  <c:v>13</c:v>
                </c:pt>
                <c:pt idx="4896">
                  <c:v>13</c:v>
                </c:pt>
                <c:pt idx="4897">
                  <c:v>13</c:v>
                </c:pt>
                <c:pt idx="4898">
                  <c:v>13</c:v>
                </c:pt>
                <c:pt idx="4899">
                  <c:v>13</c:v>
                </c:pt>
                <c:pt idx="4900">
                  <c:v>13</c:v>
                </c:pt>
                <c:pt idx="4901">
                  <c:v>13</c:v>
                </c:pt>
                <c:pt idx="4902">
                  <c:v>13</c:v>
                </c:pt>
                <c:pt idx="4903">
                  <c:v>13</c:v>
                </c:pt>
                <c:pt idx="4904">
                  <c:v>13</c:v>
                </c:pt>
                <c:pt idx="4905">
                  <c:v>13</c:v>
                </c:pt>
                <c:pt idx="4906">
                  <c:v>13</c:v>
                </c:pt>
                <c:pt idx="4907">
                  <c:v>13</c:v>
                </c:pt>
                <c:pt idx="4908">
                  <c:v>13</c:v>
                </c:pt>
                <c:pt idx="4909">
                  <c:v>13</c:v>
                </c:pt>
                <c:pt idx="4910">
                  <c:v>13</c:v>
                </c:pt>
                <c:pt idx="4911">
                  <c:v>13</c:v>
                </c:pt>
                <c:pt idx="4912">
                  <c:v>13</c:v>
                </c:pt>
                <c:pt idx="4913">
                  <c:v>13</c:v>
                </c:pt>
                <c:pt idx="4914">
                  <c:v>13</c:v>
                </c:pt>
                <c:pt idx="4915">
                  <c:v>13</c:v>
                </c:pt>
                <c:pt idx="4916">
                  <c:v>13</c:v>
                </c:pt>
                <c:pt idx="4917">
                  <c:v>13</c:v>
                </c:pt>
                <c:pt idx="4918">
                  <c:v>13</c:v>
                </c:pt>
                <c:pt idx="4919">
                  <c:v>13</c:v>
                </c:pt>
                <c:pt idx="4920">
                  <c:v>13</c:v>
                </c:pt>
                <c:pt idx="4921">
                  <c:v>13</c:v>
                </c:pt>
                <c:pt idx="4922">
                  <c:v>13</c:v>
                </c:pt>
                <c:pt idx="4923">
                  <c:v>13</c:v>
                </c:pt>
                <c:pt idx="4924">
                  <c:v>13</c:v>
                </c:pt>
                <c:pt idx="4925">
                  <c:v>13</c:v>
                </c:pt>
                <c:pt idx="4926">
                  <c:v>13</c:v>
                </c:pt>
                <c:pt idx="4927">
                  <c:v>13</c:v>
                </c:pt>
                <c:pt idx="4928">
                  <c:v>13</c:v>
                </c:pt>
                <c:pt idx="4929">
                  <c:v>13</c:v>
                </c:pt>
                <c:pt idx="4930">
                  <c:v>13</c:v>
                </c:pt>
                <c:pt idx="4931">
                  <c:v>13</c:v>
                </c:pt>
                <c:pt idx="4932">
                  <c:v>13</c:v>
                </c:pt>
                <c:pt idx="4933">
                  <c:v>13</c:v>
                </c:pt>
                <c:pt idx="4934">
                  <c:v>13</c:v>
                </c:pt>
                <c:pt idx="4935">
                  <c:v>13</c:v>
                </c:pt>
                <c:pt idx="4936">
                  <c:v>13</c:v>
                </c:pt>
                <c:pt idx="4937">
                  <c:v>13</c:v>
                </c:pt>
                <c:pt idx="4938">
                  <c:v>13</c:v>
                </c:pt>
                <c:pt idx="4939">
                  <c:v>13</c:v>
                </c:pt>
                <c:pt idx="4940">
                  <c:v>13</c:v>
                </c:pt>
                <c:pt idx="4941">
                  <c:v>13</c:v>
                </c:pt>
                <c:pt idx="4942">
                  <c:v>13</c:v>
                </c:pt>
                <c:pt idx="4943">
                  <c:v>13</c:v>
                </c:pt>
                <c:pt idx="4944">
                  <c:v>13</c:v>
                </c:pt>
                <c:pt idx="4945">
                  <c:v>13</c:v>
                </c:pt>
                <c:pt idx="4946">
                  <c:v>13</c:v>
                </c:pt>
                <c:pt idx="4947">
                  <c:v>13</c:v>
                </c:pt>
                <c:pt idx="4948">
                  <c:v>13</c:v>
                </c:pt>
                <c:pt idx="4949">
                  <c:v>13</c:v>
                </c:pt>
                <c:pt idx="4950">
                  <c:v>13</c:v>
                </c:pt>
                <c:pt idx="4951">
                  <c:v>13</c:v>
                </c:pt>
                <c:pt idx="4952">
                  <c:v>13</c:v>
                </c:pt>
                <c:pt idx="4953">
                  <c:v>13</c:v>
                </c:pt>
                <c:pt idx="4954">
                  <c:v>13</c:v>
                </c:pt>
                <c:pt idx="4955">
                  <c:v>13</c:v>
                </c:pt>
                <c:pt idx="4956">
                  <c:v>13</c:v>
                </c:pt>
                <c:pt idx="4957">
                  <c:v>13</c:v>
                </c:pt>
                <c:pt idx="4958">
                  <c:v>13</c:v>
                </c:pt>
                <c:pt idx="4959">
                  <c:v>13</c:v>
                </c:pt>
                <c:pt idx="4960">
                  <c:v>13</c:v>
                </c:pt>
                <c:pt idx="4961">
                  <c:v>13</c:v>
                </c:pt>
                <c:pt idx="4962">
                  <c:v>13</c:v>
                </c:pt>
                <c:pt idx="4963">
                  <c:v>13</c:v>
                </c:pt>
                <c:pt idx="4964">
                  <c:v>13</c:v>
                </c:pt>
                <c:pt idx="4965">
                  <c:v>13</c:v>
                </c:pt>
                <c:pt idx="4966">
                  <c:v>13</c:v>
                </c:pt>
                <c:pt idx="4967">
                  <c:v>13</c:v>
                </c:pt>
                <c:pt idx="4968">
                  <c:v>13</c:v>
                </c:pt>
                <c:pt idx="4969">
                  <c:v>13</c:v>
                </c:pt>
                <c:pt idx="4970">
                  <c:v>13</c:v>
                </c:pt>
                <c:pt idx="4971">
                  <c:v>13</c:v>
                </c:pt>
                <c:pt idx="4972">
                  <c:v>13</c:v>
                </c:pt>
                <c:pt idx="4973">
                  <c:v>13</c:v>
                </c:pt>
                <c:pt idx="4974">
                  <c:v>13</c:v>
                </c:pt>
                <c:pt idx="4975">
                  <c:v>13</c:v>
                </c:pt>
                <c:pt idx="4976">
                  <c:v>13</c:v>
                </c:pt>
                <c:pt idx="4977">
                  <c:v>13</c:v>
                </c:pt>
                <c:pt idx="4978">
                  <c:v>13</c:v>
                </c:pt>
                <c:pt idx="4979">
                  <c:v>13</c:v>
                </c:pt>
                <c:pt idx="4980">
                  <c:v>13</c:v>
                </c:pt>
                <c:pt idx="4981">
                  <c:v>13</c:v>
                </c:pt>
                <c:pt idx="4982">
                  <c:v>13</c:v>
                </c:pt>
                <c:pt idx="4983">
                  <c:v>13</c:v>
                </c:pt>
                <c:pt idx="4984">
                  <c:v>13</c:v>
                </c:pt>
                <c:pt idx="4985">
                  <c:v>13</c:v>
                </c:pt>
                <c:pt idx="4986">
                  <c:v>13</c:v>
                </c:pt>
                <c:pt idx="4987">
                  <c:v>13</c:v>
                </c:pt>
                <c:pt idx="4988">
                  <c:v>13</c:v>
                </c:pt>
                <c:pt idx="4989">
                  <c:v>13</c:v>
                </c:pt>
                <c:pt idx="4990">
                  <c:v>13</c:v>
                </c:pt>
                <c:pt idx="4991">
                  <c:v>13</c:v>
                </c:pt>
                <c:pt idx="4992">
                  <c:v>13</c:v>
                </c:pt>
                <c:pt idx="4993">
                  <c:v>13</c:v>
                </c:pt>
                <c:pt idx="4994">
                  <c:v>13</c:v>
                </c:pt>
                <c:pt idx="4995">
                  <c:v>13</c:v>
                </c:pt>
                <c:pt idx="4996">
                  <c:v>13</c:v>
                </c:pt>
                <c:pt idx="4997">
                  <c:v>13</c:v>
                </c:pt>
                <c:pt idx="4998">
                  <c:v>13</c:v>
                </c:pt>
                <c:pt idx="4999">
                  <c:v>13</c:v>
                </c:pt>
                <c:pt idx="5000">
                  <c:v>13</c:v>
                </c:pt>
                <c:pt idx="5001">
                  <c:v>13</c:v>
                </c:pt>
                <c:pt idx="5002">
                  <c:v>13</c:v>
                </c:pt>
                <c:pt idx="5003">
                  <c:v>13</c:v>
                </c:pt>
                <c:pt idx="5004">
                  <c:v>13</c:v>
                </c:pt>
                <c:pt idx="5005">
                  <c:v>13</c:v>
                </c:pt>
                <c:pt idx="5006">
                  <c:v>13</c:v>
                </c:pt>
                <c:pt idx="5007">
                  <c:v>13</c:v>
                </c:pt>
                <c:pt idx="5008">
                  <c:v>13</c:v>
                </c:pt>
                <c:pt idx="5009">
                  <c:v>13</c:v>
                </c:pt>
                <c:pt idx="5010">
                  <c:v>13</c:v>
                </c:pt>
                <c:pt idx="5011">
                  <c:v>13</c:v>
                </c:pt>
                <c:pt idx="5012">
                  <c:v>13</c:v>
                </c:pt>
                <c:pt idx="5013">
                  <c:v>13</c:v>
                </c:pt>
                <c:pt idx="5014">
                  <c:v>13</c:v>
                </c:pt>
                <c:pt idx="5015">
                  <c:v>13</c:v>
                </c:pt>
                <c:pt idx="5016">
                  <c:v>13</c:v>
                </c:pt>
                <c:pt idx="5017">
                  <c:v>13</c:v>
                </c:pt>
                <c:pt idx="5018">
                  <c:v>13</c:v>
                </c:pt>
                <c:pt idx="5019">
                  <c:v>13</c:v>
                </c:pt>
                <c:pt idx="5020">
                  <c:v>13</c:v>
                </c:pt>
                <c:pt idx="5021">
                  <c:v>13</c:v>
                </c:pt>
                <c:pt idx="5022">
                  <c:v>13</c:v>
                </c:pt>
                <c:pt idx="5023">
                  <c:v>13</c:v>
                </c:pt>
                <c:pt idx="5024">
                  <c:v>13</c:v>
                </c:pt>
                <c:pt idx="5025">
                  <c:v>13</c:v>
                </c:pt>
                <c:pt idx="5026">
                  <c:v>13</c:v>
                </c:pt>
                <c:pt idx="5027">
                  <c:v>13</c:v>
                </c:pt>
                <c:pt idx="5028">
                  <c:v>13</c:v>
                </c:pt>
                <c:pt idx="5029">
                  <c:v>13</c:v>
                </c:pt>
                <c:pt idx="5030">
                  <c:v>13</c:v>
                </c:pt>
                <c:pt idx="5031">
                  <c:v>13</c:v>
                </c:pt>
                <c:pt idx="5032">
                  <c:v>13</c:v>
                </c:pt>
                <c:pt idx="5033">
                  <c:v>13</c:v>
                </c:pt>
                <c:pt idx="5034">
                  <c:v>13</c:v>
                </c:pt>
                <c:pt idx="5035">
                  <c:v>13</c:v>
                </c:pt>
                <c:pt idx="5036">
                  <c:v>13</c:v>
                </c:pt>
                <c:pt idx="5037">
                  <c:v>13</c:v>
                </c:pt>
                <c:pt idx="5038">
                  <c:v>13</c:v>
                </c:pt>
                <c:pt idx="5039">
                  <c:v>13</c:v>
                </c:pt>
                <c:pt idx="5040">
                  <c:v>13</c:v>
                </c:pt>
                <c:pt idx="5041">
                  <c:v>13</c:v>
                </c:pt>
                <c:pt idx="5042">
                  <c:v>13</c:v>
                </c:pt>
                <c:pt idx="5043">
                  <c:v>13</c:v>
                </c:pt>
                <c:pt idx="5044">
                  <c:v>13</c:v>
                </c:pt>
                <c:pt idx="5045">
                  <c:v>13</c:v>
                </c:pt>
                <c:pt idx="5046">
                  <c:v>13</c:v>
                </c:pt>
                <c:pt idx="5047">
                  <c:v>13</c:v>
                </c:pt>
                <c:pt idx="5048">
                  <c:v>13</c:v>
                </c:pt>
                <c:pt idx="5049">
                  <c:v>13</c:v>
                </c:pt>
                <c:pt idx="5050">
                  <c:v>13</c:v>
                </c:pt>
                <c:pt idx="5051">
                  <c:v>13</c:v>
                </c:pt>
                <c:pt idx="5052">
                  <c:v>13</c:v>
                </c:pt>
                <c:pt idx="5053">
                  <c:v>13</c:v>
                </c:pt>
                <c:pt idx="5054">
                  <c:v>13</c:v>
                </c:pt>
                <c:pt idx="5055">
                  <c:v>13</c:v>
                </c:pt>
                <c:pt idx="5056">
                  <c:v>13</c:v>
                </c:pt>
                <c:pt idx="5057">
                  <c:v>13</c:v>
                </c:pt>
                <c:pt idx="5058">
                  <c:v>13</c:v>
                </c:pt>
                <c:pt idx="5059">
                  <c:v>13</c:v>
                </c:pt>
                <c:pt idx="5060">
                  <c:v>13</c:v>
                </c:pt>
                <c:pt idx="5061">
                  <c:v>13</c:v>
                </c:pt>
                <c:pt idx="5062">
                  <c:v>13</c:v>
                </c:pt>
                <c:pt idx="5063">
                  <c:v>13</c:v>
                </c:pt>
                <c:pt idx="5064">
                  <c:v>13</c:v>
                </c:pt>
                <c:pt idx="5065">
                  <c:v>13</c:v>
                </c:pt>
                <c:pt idx="5066">
                  <c:v>13</c:v>
                </c:pt>
                <c:pt idx="5067">
                  <c:v>13</c:v>
                </c:pt>
                <c:pt idx="5068">
                  <c:v>13</c:v>
                </c:pt>
                <c:pt idx="5069">
                  <c:v>13</c:v>
                </c:pt>
                <c:pt idx="5070">
                  <c:v>13</c:v>
                </c:pt>
                <c:pt idx="5071">
                  <c:v>13</c:v>
                </c:pt>
                <c:pt idx="5072">
                  <c:v>13</c:v>
                </c:pt>
                <c:pt idx="5073">
                  <c:v>13</c:v>
                </c:pt>
                <c:pt idx="5074">
                  <c:v>13</c:v>
                </c:pt>
                <c:pt idx="5075">
                  <c:v>13</c:v>
                </c:pt>
                <c:pt idx="5076">
                  <c:v>13</c:v>
                </c:pt>
                <c:pt idx="5077">
                  <c:v>13</c:v>
                </c:pt>
                <c:pt idx="5078">
                  <c:v>13</c:v>
                </c:pt>
                <c:pt idx="5079">
                  <c:v>13</c:v>
                </c:pt>
                <c:pt idx="5080">
                  <c:v>13</c:v>
                </c:pt>
                <c:pt idx="5081">
                  <c:v>13</c:v>
                </c:pt>
                <c:pt idx="5082">
                  <c:v>13</c:v>
                </c:pt>
                <c:pt idx="5083">
                  <c:v>13</c:v>
                </c:pt>
                <c:pt idx="5084">
                  <c:v>13</c:v>
                </c:pt>
                <c:pt idx="5085">
                  <c:v>13</c:v>
                </c:pt>
                <c:pt idx="5086">
                  <c:v>13</c:v>
                </c:pt>
                <c:pt idx="5087">
                  <c:v>13</c:v>
                </c:pt>
                <c:pt idx="5088">
                  <c:v>13</c:v>
                </c:pt>
                <c:pt idx="5089">
                  <c:v>13</c:v>
                </c:pt>
                <c:pt idx="5090">
                  <c:v>13</c:v>
                </c:pt>
                <c:pt idx="5091">
                  <c:v>13</c:v>
                </c:pt>
                <c:pt idx="5092">
                  <c:v>13</c:v>
                </c:pt>
                <c:pt idx="5093">
                  <c:v>13</c:v>
                </c:pt>
                <c:pt idx="5094">
                  <c:v>13</c:v>
                </c:pt>
                <c:pt idx="5095">
                  <c:v>13</c:v>
                </c:pt>
                <c:pt idx="5096">
                  <c:v>13</c:v>
                </c:pt>
                <c:pt idx="5097">
                  <c:v>13</c:v>
                </c:pt>
                <c:pt idx="5098">
                  <c:v>13</c:v>
                </c:pt>
                <c:pt idx="5099">
                  <c:v>13</c:v>
                </c:pt>
                <c:pt idx="5100">
                  <c:v>13</c:v>
                </c:pt>
                <c:pt idx="5101">
                  <c:v>13</c:v>
                </c:pt>
                <c:pt idx="5102">
                  <c:v>13</c:v>
                </c:pt>
                <c:pt idx="5103">
                  <c:v>13</c:v>
                </c:pt>
                <c:pt idx="5104">
                  <c:v>13</c:v>
                </c:pt>
                <c:pt idx="5105">
                  <c:v>13</c:v>
                </c:pt>
                <c:pt idx="5106">
                  <c:v>13</c:v>
                </c:pt>
                <c:pt idx="5107">
                  <c:v>13</c:v>
                </c:pt>
                <c:pt idx="5108">
                  <c:v>13</c:v>
                </c:pt>
                <c:pt idx="5109">
                  <c:v>13</c:v>
                </c:pt>
                <c:pt idx="5110">
                  <c:v>13</c:v>
                </c:pt>
                <c:pt idx="5111">
                  <c:v>13</c:v>
                </c:pt>
                <c:pt idx="5112">
                  <c:v>13</c:v>
                </c:pt>
                <c:pt idx="5113">
                  <c:v>13</c:v>
                </c:pt>
                <c:pt idx="5114">
                  <c:v>13</c:v>
                </c:pt>
                <c:pt idx="5115">
                  <c:v>13</c:v>
                </c:pt>
                <c:pt idx="5116">
                  <c:v>13</c:v>
                </c:pt>
                <c:pt idx="5117">
                  <c:v>13</c:v>
                </c:pt>
                <c:pt idx="5118">
                  <c:v>13</c:v>
                </c:pt>
                <c:pt idx="5119">
                  <c:v>13</c:v>
                </c:pt>
                <c:pt idx="5120">
                  <c:v>13</c:v>
                </c:pt>
                <c:pt idx="5121">
                  <c:v>13</c:v>
                </c:pt>
                <c:pt idx="5122">
                  <c:v>13</c:v>
                </c:pt>
                <c:pt idx="5123">
                  <c:v>13</c:v>
                </c:pt>
                <c:pt idx="5124">
                  <c:v>13</c:v>
                </c:pt>
                <c:pt idx="5125">
                  <c:v>13</c:v>
                </c:pt>
                <c:pt idx="5126">
                  <c:v>13</c:v>
                </c:pt>
                <c:pt idx="5127">
                  <c:v>13</c:v>
                </c:pt>
                <c:pt idx="5128">
                  <c:v>13</c:v>
                </c:pt>
                <c:pt idx="5129">
                  <c:v>13</c:v>
                </c:pt>
                <c:pt idx="5130">
                  <c:v>13</c:v>
                </c:pt>
                <c:pt idx="5131">
                  <c:v>13</c:v>
                </c:pt>
                <c:pt idx="5132">
                  <c:v>13</c:v>
                </c:pt>
                <c:pt idx="5133">
                  <c:v>13</c:v>
                </c:pt>
                <c:pt idx="5134">
                  <c:v>13</c:v>
                </c:pt>
                <c:pt idx="5135">
                  <c:v>13</c:v>
                </c:pt>
                <c:pt idx="5136">
                  <c:v>13</c:v>
                </c:pt>
                <c:pt idx="5137">
                  <c:v>13</c:v>
                </c:pt>
                <c:pt idx="5138">
                  <c:v>13</c:v>
                </c:pt>
                <c:pt idx="5139">
                  <c:v>13</c:v>
                </c:pt>
                <c:pt idx="5140">
                  <c:v>13</c:v>
                </c:pt>
                <c:pt idx="5141">
                  <c:v>13</c:v>
                </c:pt>
                <c:pt idx="5142">
                  <c:v>13</c:v>
                </c:pt>
                <c:pt idx="5143">
                  <c:v>13</c:v>
                </c:pt>
                <c:pt idx="5144">
                  <c:v>13</c:v>
                </c:pt>
                <c:pt idx="5145">
                  <c:v>13</c:v>
                </c:pt>
                <c:pt idx="5146">
                  <c:v>13</c:v>
                </c:pt>
                <c:pt idx="5147">
                  <c:v>13</c:v>
                </c:pt>
                <c:pt idx="5148">
                  <c:v>13</c:v>
                </c:pt>
                <c:pt idx="5149">
                  <c:v>13</c:v>
                </c:pt>
                <c:pt idx="5150">
                  <c:v>13</c:v>
                </c:pt>
                <c:pt idx="5151">
                  <c:v>13</c:v>
                </c:pt>
                <c:pt idx="5152">
                  <c:v>13</c:v>
                </c:pt>
                <c:pt idx="5153">
                  <c:v>13</c:v>
                </c:pt>
                <c:pt idx="5154">
                  <c:v>13</c:v>
                </c:pt>
                <c:pt idx="5155">
                  <c:v>13</c:v>
                </c:pt>
                <c:pt idx="5156">
                  <c:v>13</c:v>
                </c:pt>
                <c:pt idx="5157">
                  <c:v>13</c:v>
                </c:pt>
                <c:pt idx="5158">
                  <c:v>13</c:v>
                </c:pt>
                <c:pt idx="5159">
                  <c:v>13</c:v>
                </c:pt>
                <c:pt idx="5160">
                  <c:v>13</c:v>
                </c:pt>
                <c:pt idx="5161">
                  <c:v>13</c:v>
                </c:pt>
                <c:pt idx="5162">
                  <c:v>13</c:v>
                </c:pt>
                <c:pt idx="5163">
                  <c:v>13</c:v>
                </c:pt>
                <c:pt idx="5164">
                  <c:v>13</c:v>
                </c:pt>
                <c:pt idx="5165">
                  <c:v>13</c:v>
                </c:pt>
                <c:pt idx="5166">
                  <c:v>13</c:v>
                </c:pt>
                <c:pt idx="5167">
                  <c:v>13</c:v>
                </c:pt>
                <c:pt idx="5168">
                  <c:v>13</c:v>
                </c:pt>
                <c:pt idx="5169">
                  <c:v>13</c:v>
                </c:pt>
                <c:pt idx="5170">
                  <c:v>13</c:v>
                </c:pt>
                <c:pt idx="5171">
                  <c:v>13</c:v>
                </c:pt>
                <c:pt idx="5172">
                  <c:v>13</c:v>
                </c:pt>
                <c:pt idx="5173">
                  <c:v>13</c:v>
                </c:pt>
                <c:pt idx="5174">
                  <c:v>13</c:v>
                </c:pt>
                <c:pt idx="5175">
                  <c:v>13</c:v>
                </c:pt>
                <c:pt idx="5176">
                  <c:v>13</c:v>
                </c:pt>
                <c:pt idx="5177">
                  <c:v>13</c:v>
                </c:pt>
                <c:pt idx="5178">
                  <c:v>13</c:v>
                </c:pt>
                <c:pt idx="5179">
                  <c:v>13</c:v>
                </c:pt>
                <c:pt idx="5180">
                  <c:v>13</c:v>
                </c:pt>
                <c:pt idx="5181">
                  <c:v>13</c:v>
                </c:pt>
                <c:pt idx="5182">
                  <c:v>13</c:v>
                </c:pt>
                <c:pt idx="5183">
                  <c:v>13</c:v>
                </c:pt>
                <c:pt idx="5184">
                  <c:v>13</c:v>
                </c:pt>
                <c:pt idx="5185">
                  <c:v>13</c:v>
                </c:pt>
                <c:pt idx="5186">
                  <c:v>13</c:v>
                </c:pt>
                <c:pt idx="5187">
                  <c:v>13</c:v>
                </c:pt>
                <c:pt idx="5188">
                  <c:v>13</c:v>
                </c:pt>
                <c:pt idx="5189">
                  <c:v>13</c:v>
                </c:pt>
                <c:pt idx="5190">
                  <c:v>13</c:v>
                </c:pt>
                <c:pt idx="5191">
                  <c:v>13</c:v>
                </c:pt>
                <c:pt idx="5192">
                  <c:v>13</c:v>
                </c:pt>
                <c:pt idx="5193">
                  <c:v>13</c:v>
                </c:pt>
                <c:pt idx="5194">
                  <c:v>13</c:v>
                </c:pt>
                <c:pt idx="5195">
                  <c:v>13</c:v>
                </c:pt>
                <c:pt idx="5196">
                  <c:v>13</c:v>
                </c:pt>
                <c:pt idx="5197">
                  <c:v>13</c:v>
                </c:pt>
                <c:pt idx="5198">
                  <c:v>13</c:v>
                </c:pt>
                <c:pt idx="5199">
                  <c:v>13</c:v>
                </c:pt>
                <c:pt idx="5200">
                  <c:v>13</c:v>
                </c:pt>
                <c:pt idx="5201">
                  <c:v>13</c:v>
                </c:pt>
                <c:pt idx="5202">
                  <c:v>13</c:v>
                </c:pt>
                <c:pt idx="5203">
                  <c:v>13</c:v>
                </c:pt>
                <c:pt idx="5204">
                  <c:v>13</c:v>
                </c:pt>
                <c:pt idx="5205">
                  <c:v>13</c:v>
                </c:pt>
                <c:pt idx="5206">
                  <c:v>13</c:v>
                </c:pt>
                <c:pt idx="5207">
                  <c:v>13</c:v>
                </c:pt>
                <c:pt idx="5208">
                  <c:v>13</c:v>
                </c:pt>
                <c:pt idx="5209">
                  <c:v>13</c:v>
                </c:pt>
                <c:pt idx="5210">
                  <c:v>13</c:v>
                </c:pt>
                <c:pt idx="5211">
                  <c:v>13</c:v>
                </c:pt>
                <c:pt idx="5212">
                  <c:v>13</c:v>
                </c:pt>
                <c:pt idx="5213">
                  <c:v>13</c:v>
                </c:pt>
                <c:pt idx="5214">
                  <c:v>13</c:v>
                </c:pt>
                <c:pt idx="5215">
                  <c:v>13</c:v>
                </c:pt>
                <c:pt idx="5216">
                  <c:v>13</c:v>
                </c:pt>
                <c:pt idx="5217">
                  <c:v>13</c:v>
                </c:pt>
                <c:pt idx="5218">
                  <c:v>13</c:v>
                </c:pt>
                <c:pt idx="5219">
                  <c:v>13</c:v>
                </c:pt>
                <c:pt idx="5220">
                  <c:v>13</c:v>
                </c:pt>
                <c:pt idx="5221">
                  <c:v>13</c:v>
                </c:pt>
                <c:pt idx="5222">
                  <c:v>13</c:v>
                </c:pt>
                <c:pt idx="5223">
                  <c:v>13</c:v>
                </c:pt>
                <c:pt idx="5224">
                  <c:v>13</c:v>
                </c:pt>
                <c:pt idx="5225">
                  <c:v>13</c:v>
                </c:pt>
                <c:pt idx="5226">
                  <c:v>13</c:v>
                </c:pt>
                <c:pt idx="5227">
                  <c:v>13</c:v>
                </c:pt>
                <c:pt idx="5228">
                  <c:v>13</c:v>
                </c:pt>
                <c:pt idx="5229">
                  <c:v>13</c:v>
                </c:pt>
                <c:pt idx="5230">
                  <c:v>13</c:v>
                </c:pt>
                <c:pt idx="5231">
                  <c:v>13</c:v>
                </c:pt>
                <c:pt idx="5232">
                  <c:v>13</c:v>
                </c:pt>
                <c:pt idx="5233">
                  <c:v>13</c:v>
                </c:pt>
                <c:pt idx="5234">
                  <c:v>13</c:v>
                </c:pt>
                <c:pt idx="5235">
                  <c:v>13</c:v>
                </c:pt>
                <c:pt idx="5236">
                  <c:v>13</c:v>
                </c:pt>
                <c:pt idx="5237">
                  <c:v>13</c:v>
                </c:pt>
                <c:pt idx="5238">
                  <c:v>13</c:v>
                </c:pt>
                <c:pt idx="5239">
                  <c:v>13</c:v>
                </c:pt>
                <c:pt idx="5240">
                  <c:v>13</c:v>
                </c:pt>
                <c:pt idx="5241">
                  <c:v>13</c:v>
                </c:pt>
                <c:pt idx="5242">
                  <c:v>13</c:v>
                </c:pt>
                <c:pt idx="5243">
                  <c:v>13</c:v>
                </c:pt>
                <c:pt idx="5244">
                  <c:v>13</c:v>
                </c:pt>
                <c:pt idx="5245">
                  <c:v>13</c:v>
                </c:pt>
                <c:pt idx="5246">
                  <c:v>13</c:v>
                </c:pt>
                <c:pt idx="5247">
                  <c:v>13</c:v>
                </c:pt>
                <c:pt idx="5248">
                  <c:v>13</c:v>
                </c:pt>
                <c:pt idx="5249">
                  <c:v>13</c:v>
                </c:pt>
                <c:pt idx="5250">
                  <c:v>13</c:v>
                </c:pt>
                <c:pt idx="5251">
                  <c:v>13</c:v>
                </c:pt>
                <c:pt idx="5252">
                  <c:v>13</c:v>
                </c:pt>
                <c:pt idx="5253">
                  <c:v>13</c:v>
                </c:pt>
                <c:pt idx="5254">
                  <c:v>13</c:v>
                </c:pt>
                <c:pt idx="5255">
                  <c:v>13</c:v>
                </c:pt>
                <c:pt idx="5256">
                  <c:v>13</c:v>
                </c:pt>
                <c:pt idx="5257">
                  <c:v>13</c:v>
                </c:pt>
                <c:pt idx="5258">
                  <c:v>13</c:v>
                </c:pt>
                <c:pt idx="5259">
                  <c:v>13</c:v>
                </c:pt>
                <c:pt idx="5260">
                  <c:v>13</c:v>
                </c:pt>
                <c:pt idx="5261">
                  <c:v>13</c:v>
                </c:pt>
                <c:pt idx="5262">
                  <c:v>13</c:v>
                </c:pt>
                <c:pt idx="5263">
                  <c:v>13</c:v>
                </c:pt>
                <c:pt idx="5264">
                  <c:v>13</c:v>
                </c:pt>
                <c:pt idx="5265">
                  <c:v>13</c:v>
                </c:pt>
                <c:pt idx="5266">
                  <c:v>13</c:v>
                </c:pt>
                <c:pt idx="5267">
                  <c:v>13</c:v>
                </c:pt>
                <c:pt idx="5268">
                  <c:v>13</c:v>
                </c:pt>
                <c:pt idx="5269">
                  <c:v>13</c:v>
                </c:pt>
                <c:pt idx="5270">
                  <c:v>13</c:v>
                </c:pt>
                <c:pt idx="5271">
                  <c:v>13</c:v>
                </c:pt>
                <c:pt idx="5272">
                  <c:v>13</c:v>
                </c:pt>
                <c:pt idx="5273">
                  <c:v>13</c:v>
                </c:pt>
                <c:pt idx="5274">
                  <c:v>13</c:v>
                </c:pt>
                <c:pt idx="5275">
                  <c:v>13</c:v>
                </c:pt>
                <c:pt idx="5276">
                  <c:v>13</c:v>
                </c:pt>
                <c:pt idx="5277">
                  <c:v>13</c:v>
                </c:pt>
                <c:pt idx="5278">
                  <c:v>13</c:v>
                </c:pt>
                <c:pt idx="5279">
                  <c:v>13</c:v>
                </c:pt>
                <c:pt idx="5280">
                  <c:v>13</c:v>
                </c:pt>
                <c:pt idx="5281">
                  <c:v>13</c:v>
                </c:pt>
                <c:pt idx="5282">
                  <c:v>13</c:v>
                </c:pt>
                <c:pt idx="5283">
                  <c:v>13</c:v>
                </c:pt>
                <c:pt idx="5284">
                  <c:v>13</c:v>
                </c:pt>
                <c:pt idx="5285">
                  <c:v>13</c:v>
                </c:pt>
                <c:pt idx="5286">
                  <c:v>13</c:v>
                </c:pt>
                <c:pt idx="5287">
                  <c:v>13</c:v>
                </c:pt>
                <c:pt idx="5288">
                  <c:v>13</c:v>
                </c:pt>
                <c:pt idx="5289">
                  <c:v>13</c:v>
                </c:pt>
                <c:pt idx="5290">
                  <c:v>13</c:v>
                </c:pt>
                <c:pt idx="5291">
                  <c:v>13</c:v>
                </c:pt>
                <c:pt idx="5292">
                  <c:v>13</c:v>
                </c:pt>
                <c:pt idx="5293">
                  <c:v>13</c:v>
                </c:pt>
                <c:pt idx="5294">
                  <c:v>13</c:v>
                </c:pt>
                <c:pt idx="5295">
                  <c:v>13</c:v>
                </c:pt>
                <c:pt idx="5296">
                  <c:v>13</c:v>
                </c:pt>
                <c:pt idx="5297">
                  <c:v>13</c:v>
                </c:pt>
                <c:pt idx="5298">
                  <c:v>13</c:v>
                </c:pt>
                <c:pt idx="5299">
                  <c:v>13</c:v>
                </c:pt>
                <c:pt idx="5300">
                  <c:v>13</c:v>
                </c:pt>
                <c:pt idx="5301">
                  <c:v>13</c:v>
                </c:pt>
                <c:pt idx="5302">
                  <c:v>13</c:v>
                </c:pt>
                <c:pt idx="5303">
                  <c:v>13</c:v>
                </c:pt>
                <c:pt idx="5304">
                  <c:v>13</c:v>
                </c:pt>
                <c:pt idx="5305">
                  <c:v>13</c:v>
                </c:pt>
                <c:pt idx="5306">
                  <c:v>13</c:v>
                </c:pt>
                <c:pt idx="5307">
                  <c:v>13</c:v>
                </c:pt>
                <c:pt idx="5308">
                  <c:v>13</c:v>
                </c:pt>
                <c:pt idx="5309">
                  <c:v>13</c:v>
                </c:pt>
                <c:pt idx="5310">
                  <c:v>13</c:v>
                </c:pt>
                <c:pt idx="5311">
                  <c:v>13</c:v>
                </c:pt>
                <c:pt idx="5312">
                  <c:v>13</c:v>
                </c:pt>
                <c:pt idx="5313">
                  <c:v>13</c:v>
                </c:pt>
                <c:pt idx="5314">
                  <c:v>13</c:v>
                </c:pt>
                <c:pt idx="5315">
                  <c:v>13</c:v>
                </c:pt>
                <c:pt idx="5316">
                  <c:v>13</c:v>
                </c:pt>
                <c:pt idx="5317">
                  <c:v>13</c:v>
                </c:pt>
                <c:pt idx="5318">
                  <c:v>13</c:v>
                </c:pt>
                <c:pt idx="5319">
                  <c:v>13</c:v>
                </c:pt>
                <c:pt idx="5320">
                  <c:v>13</c:v>
                </c:pt>
                <c:pt idx="5321">
                  <c:v>13</c:v>
                </c:pt>
                <c:pt idx="5322">
                  <c:v>13</c:v>
                </c:pt>
                <c:pt idx="5323">
                  <c:v>13</c:v>
                </c:pt>
                <c:pt idx="5324">
                  <c:v>13</c:v>
                </c:pt>
                <c:pt idx="5325">
                  <c:v>13</c:v>
                </c:pt>
                <c:pt idx="5326">
                  <c:v>13</c:v>
                </c:pt>
                <c:pt idx="5327">
                  <c:v>13</c:v>
                </c:pt>
                <c:pt idx="5328">
                  <c:v>13</c:v>
                </c:pt>
                <c:pt idx="5329">
                  <c:v>13</c:v>
                </c:pt>
                <c:pt idx="5330">
                  <c:v>13</c:v>
                </c:pt>
                <c:pt idx="5331">
                  <c:v>13</c:v>
                </c:pt>
                <c:pt idx="5332">
                  <c:v>13</c:v>
                </c:pt>
                <c:pt idx="5333">
                  <c:v>13</c:v>
                </c:pt>
                <c:pt idx="5334">
                  <c:v>13</c:v>
                </c:pt>
                <c:pt idx="5335">
                  <c:v>13</c:v>
                </c:pt>
                <c:pt idx="5336">
                  <c:v>13</c:v>
                </c:pt>
                <c:pt idx="5337">
                  <c:v>13</c:v>
                </c:pt>
                <c:pt idx="5338">
                  <c:v>13</c:v>
                </c:pt>
                <c:pt idx="5339">
                  <c:v>13</c:v>
                </c:pt>
                <c:pt idx="5340">
                  <c:v>13</c:v>
                </c:pt>
                <c:pt idx="5341">
                  <c:v>13</c:v>
                </c:pt>
                <c:pt idx="5342">
                  <c:v>13</c:v>
                </c:pt>
                <c:pt idx="5343">
                  <c:v>13</c:v>
                </c:pt>
                <c:pt idx="5344">
                  <c:v>13</c:v>
                </c:pt>
                <c:pt idx="5345">
                  <c:v>13</c:v>
                </c:pt>
                <c:pt idx="5346">
                  <c:v>13</c:v>
                </c:pt>
                <c:pt idx="5347">
                  <c:v>13</c:v>
                </c:pt>
                <c:pt idx="5348">
                  <c:v>13</c:v>
                </c:pt>
                <c:pt idx="5349">
                  <c:v>13</c:v>
                </c:pt>
                <c:pt idx="5350">
                  <c:v>13</c:v>
                </c:pt>
                <c:pt idx="5351">
                  <c:v>13</c:v>
                </c:pt>
                <c:pt idx="5352">
                  <c:v>13</c:v>
                </c:pt>
                <c:pt idx="5353">
                  <c:v>13</c:v>
                </c:pt>
                <c:pt idx="5354">
                  <c:v>13</c:v>
                </c:pt>
                <c:pt idx="5355">
                  <c:v>13</c:v>
                </c:pt>
                <c:pt idx="5356">
                  <c:v>13</c:v>
                </c:pt>
                <c:pt idx="5357">
                  <c:v>13</c:v>
                </c:pt>
                <c:pt idx="5358">
                  <c:v>13</c:v>
                </c:pt>
                <c:pt idx="5359">
                  <c:v>13</c:v>
                </c:pt>
                <c:pt idx="5360">
                  <c:v>13</c:v>
                </c:pt>
                <c:pt idx="5361">
                  <c:v>13</c:v>
                </c:pt>
                <c:pt idx="5362">
                  <c:v>13</c:v>
                </c:pt>
                <c:pt idx="5363">
                  <c:v>13</c:v>
                </c:pt>
                <c:pt idx="5364">
                  <c:v>13</c:v>
                </c:pt>
                <c:pt idx="5365">
                  <c:v>13</c:v>
                </c:pt>
                <c:pt idx="5366">
                  <c:v>13</c:v>
                </c:pt>
                <c:pt idx="5367">
                  <c:v>13</c:v>
                </c:pt>
                <c:pt idx="5368">
                  <c:v>13</c:v>
                </c:pt>
                <c:pt idx="5369">
                  <c:v>13</c:v>
                </c:pt>
                <c:pt idx="5370">
                  <c:v>13</c:v>
                </c:pt>
                <c:pt idx="5371">
                  <c:v>13</c:v>
                </c:pt>
                <c:pt idx="5372">
                  <c:v>13</c:v>
                </c:pt>
                <c:pt idx="5373">
                  <c:v>13</c:v>
                </c:pt>
                <c:pt idx="5374">
                  <c:v>13</c:v>
                </c:pt>
                <c:pt idx="5375">
                  <c:v>13</c:v>
                </c:pt>
                <c:pt idx="5376">
                  <c:v>13</c:v>
                </c:pt>
                <c:pt idx="5377">
                  <c:v>13</c:v>
                </c:pt>
                <c:pt idx="5378">
                  <c:v>13</c:v>
                </c:pt>
                <c:pt idx="5379">
                  <c:v>13</c:v>
                </c:pt>
                <c:pt idx="5380">
                  <c:v>13</c:v>
                </c:pt>
                <c:pt idx="5381">
                  <c:v>13</c:v>
                </c:pt>
                <c:pt idx="5382">
                  <c:v>13</c:v>
                </c:pt>
                <c:pt idx="5383">
                  <c:v>13</c:v>
                </c:pt>
                <c:pt idx="5384">
                  <c:v>13</c:v>
                </c:pt>
                <c:pt idx="5385">
                  <c:v>13</c:v>
                </c:pt>
                <c:pt idx="5386">
                  <c:v>13</c:v>
                </c:pt>
                <c:pt idx="5387">
                  <c:v>13</c:v>
                </c:pt>
                <c:pt idx="5388">
                  <c:v>13</c:v>
                </c:pt>
                <c:pt idx="5389">
                  <c:v>13</c:v>
                </c:pt>
                <c:pt idx="5390">
                  <c:v>13</c:v>
                </c:pt>
                <c:pt idx="5391">
                  <c:v>13</c:v>
                </c:pt>
                <c:pt idx="5392">
                  <c:v>13</c:v>
                </c:pt>
                <c:pt idx="5393">
                  <c:v>13</c:v>
                </c:pt>
                <c:pt idx="5394">
                  <c:v>13</c:v>
                </c:pt>
                <c:pt idx="5395">
                  <c:v>13</c:v>
                </c:pt>
                <c:pt idx="5396">
                  <c:v>13</c:v>
                </c:pt>
                <c:pt idx="5397">
                  <c:v>13</c:v>
                </c:pt>
                <c:pt idx="5398">
                  <c:v>13</c:v>
                </c:pt>
                <c:pt idx="5399">
                  <c:v>13</c:v>
                </c:pt>
                <c:pt idx="5400">
                  <c:v>13</c:v>
                </c:pt>
                <c:pt idx="5401">
                  <c:v>13</c:v>
                </c:pt>
                <c:pt idx="5402">
                  <c:v>13</c:v>
                </c:pt>
                <c:pt idx="5403">
                  <c:v>13</c:v>
                </c:pt>
                <c:pt idx="5404">
                  <c:v>13</c:v>
                </c:pt>
                <c:pt idx="5405">
                  <c:v>13</c:v>
                </c:pt>
                <c:pt idx="5406">
                  <c:v>13</c:v>
                </c:pt>
                <c:pt idx="5407">
                  <c:v>13</c:v>
                </c:pt>
                <c:pt idx="5408">
                  <c:v>13</c:v>
                </c:pt>
                <c:pt idx="5409">
                  <c:v>13</c:v>
                </c:pt>
                <c:pt idx="5410">
                  <c:v>13</c:v>
                </c:pt>
                <c:pt idx="5411">
                  <c:v>13</c:v>
                </c:pt>
                <c:pt idx="5412">
                  <c:v>13</c:v>
                </c:pt>
                <c:pt idx="5413">
                  <c:v>13</c:v>
                </c:pt>
                <c:pt idx="5414">
                  <c:v>13</c:v>
                </c:pt>
                <c:pt idx="5415">
                  <c:v>13</c:v>
                </c:pt>
                <c:pt idx="5416">
                  <c:v>13</c:v>
                </c:pt>
                <c:pt idx="5417">
                  <c:v>13</c:v>
                </c:pt>
                <c:pt idx="5418">
                  <c:v>13</c:v>
                </c:pt>
                <c:pt idx="5419">
                  <c:v>13</c:v>
                </c:pt>
                <c:pt idx="5420">
                  <c:v>13</c:v>
                </c:pt>
                <c:pt idx="5421">
                  <c:v>13</c:v>
                </c:pt>
                <c:pt idx="5422">
                  <c:v>13</c:v>
                </c:pt>
                <c:pt idx="5423">
                  <c:v>13</c:v>
                </c:pt>
                <c:pt idx="5424">
                  <c:v>13</c:v>
                </c:pt>
                <c:pt idx="5425">
                  <c:v>13</c:v>
                </c:pt>
                <c:pt idx="5426">
                  <c:v>13</c:v>
                </c:pt>
                <c:pt idx="5427">
                  <c:v>13</c:v>
                </c:pt>
                <c:pt idx="5428">
                  <c:v>13</c:v>
                </c:pt>
                <c:pt idx="5429">
                  <c:v>13</c:v>
                </c:pt>
                <c:pt idx="5430">
                  <c:v>13</c:v>
                </c:pt>
                <c:pt idx="5431">
                  <c:v>13</c:v>
                </c:pt>
                <c:pt idx="5432">
                  <c:v>13</c:v>
                </c:pt>
                <c:pt idx="5433">
                  <c:v>13</c:v>
                </c:pt>
                <c:pt idx="5434">
                  <c:v>13</c:v>
                </c:pt>
                <c:pt idx="5435">
                  <c:v>13</c:v>
                </c:pt>
                <c:pt idx="5436">
                  <c:v>13</c:v>
                </c:pt>
                <c:pt idx="5437">
                  <c:v>13</c:v>
                </c:pt>
                <c:pt idx="5438">
                  <c:v>13</c:v>
                </c:pt>
                <c:pt idx="5439">
                  <c:v>13</c:v>
                </c:pt>
                <c:pt idx="5440">
                  <c:v>13</c:v>
                </c:pt>
                <c:pt idx="5441">
                  <c:v>13</c:v>
                </c:pt>
                <c:pt idx="5442">
                  <c:v>13</c:v>
                </c:pt>
                <c:pt idx="5443">
                  <c:v>13</c:v>
                </c:pt>
                <c:pt idx="5444">
                  <c:v>13</c:v>
                </c:pt>
                <c:pt idx="5445">
                  <c:v>13</c:v>
                </c:pt>
                <c:pt idx="5446">
                  <c:v>13</c:v>
                </c:pt>
                <c:pt idx="5447">
                  <c:v>13</c:v>
                </c:pt>
                <c:pt idx="5448">
                  <c:v>13</c:v>
                </c:pt>
                <c:pt idx="5449">
                  <c:v>13</c:v>
                </c:pt>
                <c:pt idx="5450">
                  <c:v>13</c:v>
                </c:pt>
                <c:pt idx="5451">
                  <c:v>13</c:v>
                </c:pt>
                <c:pt idx="5452">
                  <c:v>13</c:v>
                </c:pt>
                <c:pt idx="5453">
                  <c:v>13</c:v>
                </c:pt>
                <c:pt idx="5454">
                  <c:v>13</c:v>
                </c:pt>
                <c:pt idx="5455">
                  <c:v>13</c:v>
                </c:pt>
                <c:pt idx="5456">
                  <c:v>13</c:v>
                </c:pt>
                <c:pt idx="5457">
                  <c:v>13</c:v>
                </c:pt>
                <c:pt idx="5458">
                  <c:v>13</c:v>
                </c:pt>
                <c:pt idx="5459">
                  <c:v>13</c:v>
                </c:pt>
                <c:pt idx="5460">
                  <c:v>13</c:v>
                </c:pt>
              </c:numCache>
            </c:numRef>
          </c:val>
        </c:ser>
        <c:marker val="1"/>
        <c:axId val="62350080"/>
        <c:axId val="62351616"/>
      </c:lineChart>
      <c:catAx>
        <c:axId val="62350080"/>
        <c:scaling>
          <c:orientation val="minMax"/>
        </c:scaling>
        <c:axPos val="b"/>
        <c:majorGridlines/>
        <c:tickLblPos val="nextTo"/>
        <c:crossAx val="62351616"/>
        <c:crosses val="autoZero"/>
        <c:auto val="1"/>
        <c:lblAlgn val="ctr"/>
        <c:lblOffset val="100"/>
        <c:tickLblSkip val="200"/>
        <c:tickMarkSkip val="100"/>
      </c:catAx>
      <c:valAx>
        <c:axId val="62351616"/>
        <c:scaling>
          <c:orientation val="minMax"/>
        </c:scaling>
        <c:axPos val="l"/>
        <c:majorGridlines/>
        <c:numFmt formatCode="General" sourceLinked="1"/>
        <c:tickLblPos val="nextTo"/>
        <c:crossAx val="62350080"/>
        <c:crosses val="autoZero"/>
        <c:crossBetween val="between"/>
      </c:valAx>
    </c:plotArea>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2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BE2DA9-DDAF-41AF-B83D-B4D4B5303ECD}" type="datetimeFigureOut">
              <a:rPr lang="en-US" smtClean="0"/>
              <a:pPr/>
              <a:t>1/27/2009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D53B40-09C1-4C89-B0ED-80DE5325A80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8D53B40-09C1-4C89-B0ED-80DE5325A80B}"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8D53B40-09C1-4C89-B0ED-80DE5325A80B}" type="slidenum">
              <a:rPr lang="en-US" smtClean="0"/>
              <a:pPr/>
              <a:t>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8D53B40-09C1-4C89-B0ED-80DE5325A80B}" type="slidenum">
              <a:rPr lang="en-US" smtClean="0"/>
              <a:pPr/>
              <a:t>15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8D53B40-09C1-4C89-B0ED-80DE5325A80B}" type="slidenum">
              <a:rPr lang="en-US" smtClean="0"/>
              <a:pPr/>
              <a:t>20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9FC783-B678-4FE6-B51C-7371DDA44B0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396B3-2D49-4585-8DA8-3E38829C59C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F8316E-D39A-441C-87FC-C013CF7B22A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BCC4B-3F20-45B8-BA7B-44BA9CD9AAA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2D70E4-054A-4D8C-B6BE-D271C3CBCDD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D747E8-9073-40D5-AA91-38A7DFCAE36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D28C98-2AF3-42E5-B4E8-C59C3F2FCD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79177F-65AA-4E75-A8B4-2A27D1242CD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BD7976-1AF1-4A88-99BD-98E1F6CBB1E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575166-B993-46A6-8B10-753EBA44AB8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483C86-18DD-4A33-A3DB-9CD2808B6B8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DEE076-F534-4E4D-B867-17DBB7EC46C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c1@mail.utexas.edu" TargetMode="External"/><Relationship Id="rId2" Type="http://schemas.openxmlformats.org/officeDocument/2006/relationships/hyperlink" Target="mailto:rarai@csufresno.edu" TargetMode="External"/><Relationship Id="rId1" Type="http://schemas.openxmlformats.org/officeDocument/2006/relationships/slideLayout" Target="../slideLayouts/slideLayout1.xml"/><Relationship Id="rId4" Type="http://schemas.openxmlformats.org/officeDocument/2006/relationships/hyperlink" Target="mailto:tolga.kurtoglu@nasa.gov"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5" Type="http://schemas.openxmlformats.org/officeDocument/2006/relationships/image" Target="../media/image23.jpeg"/><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5" Type="http://schemas.openxmlformats.org/officeDocument/2006/relationships/image" Target="../media/image27.jpeg"/><Relationship Id="rId4" Type="http://schemas.openxmlformats.org/officeDocument/2006/relationships/image" Target="../media/image26.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emf"/><Relationship Id="rId2" Type="http://schemas.openxmlformats.org/officeDocument/2006/relationships/image" Target="../media/image3.emf"/><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A Stochastic Graph Grammar Algorithm for Interactive Search</a:t>
            </a:r>
            <a:endParaRPr lang="en-US" dirty="0"/>
          </a:p>
        </p:txBody>
      </p:sp>
      <p:sp>
        <p:nvSpPr>
          <p:cNvPr id="3" name="Subtitle 2"/>
          <p:cNvSpPr>
            <a:spLocks noGrp="1"/>
          </p:cNvSpPr>
          <p:nvPr>
            <p:ph type="subTitle" idx="1"/>
          </p:nvPr>
        </p:nvSpPr>
        <p:spPr>
          <a:xfrm>
            <a:off x="457200" y="3899938"/>
            <a:ext cx="2362200" cy="2119862"/>
          </a:xfrm>
        </p:spPr>
        <p:txBody>
          <a:bodyPr>
            <a:normAutofit fontScale="47500" lnSpcReduction="20000"/>
          </a:bodyPr>
          <a:lstStyle/>
          <a:p>
            <a:pPr hangingPunct="0"/>
            <a:r>
              <a:rPr lang="en-US" b="1" dirty="0" smtClean="0">
                <a:solidFill>
                  <a:schemeClr val="accent1">
                    <a:lumMod val="50000"/>
                  </a:schemeClr>
                </a:solidFill>
              </a:rPr>
              <a:t>Rahul Rai</a:t>
            </a:r>
          </a:p>
          <a:p>
            <a:pPr lvl="0" hangingPunct="0"/>
            <a:r>
              <a:rPr lang="en-US" dirty="0" smtClean="0">
                <a:solidFill>
                  <a:schemeClr val="accent1">
                    <a:lumMod val="50000"/>
                  </a:schemeClr>
                </a:solidFill>
              </a:rPr>
              <a:t>Assistant Professor</a:t>
            </a:r>
          </a:p>
          <a:p>
            <a:pPr hangingPunct="0"/>
            <a:r>
              <a:rPr lang="en-US" dirty="0" smtClean="0">
                <a:solidFill>
                  <a:schemeClr val="accent1">
                    <a:lumMod val="50000"/>
                  </a:schemeClr>
                </a:solidFill>
              </a:rPr>
              <a:t>Department of Mechanical Engineering</a:t>
            </a:r>
          </a:p>
          <a:p>
            <a:pPr hangingPunct="0"/>
            <a:r>
              <a:rPr lang="en-US" dirty="0" smtClean="0">
                <a:solidFill>
                  <a:schemeClr val="accent1">
                    <a:lumMod val="50000"/>
                  </a:schemeClr>
                </a:solidFill>
              </a:rPr>
              <a:t>California State University at Fresno</a:t>
            </a:r>
          </a:p>
          <a:p>
            <a:pPr hangingPunct="0"/>
            <a:r>
              <a:rPr lang="en-US" dirty="0" smtClean="0">
                <a:solidFill>
                  <a:schemeClr val="accent1">
                    <a:lumMod val="50000"/>
                  </a:schemeClr>
                </a:solidFill>
              </a:rPr>
              <a:t>Fresno, California 93740</a:t>
            </a:r>
          </a:p>
          <a:p>
            <a:pPr hangingPunct="0"/>
            <a:r>
              <a:rPr lang="en-US" b="1" u="sng" dirty="0" smtClean="0">
                <a:solidFill>
                  <a:schemeClr val="accent1">
                    <a:lumMod val="50000"/>
                  </a:schemeClr>
                </a:solidFill>
                <a:hlinkClick r:id="rId2"/>
              </a:rPr>
              <a:t>rarai@csufresno.edu</a:t>
            </a:r>
            <a:endParaRPr lang="en-US" b="1" dirty="0" smtClean="0">
              <a:solidFill>
                <a:schemeClr val="accent1">
                  <a:lumMod val="50000"/>
                </a:schemeClr>
              </a:solidFill>
            </a:endParaRPr>
          </a:p>
          <a:p>
            <a:pPr hangingPunct="0"/>
            <a:r>
              <a:rPr lang="en-US" dirty="0" smtClean="0">
                <a:solidFill>
                  <a:schemeClr val="accent1">
                    <a:lumMod val="50000"/>
                  </a:schemeClr>
                </a:solidFill>
              </a:rPr>
              <a:t> </a:t>
            </a:r>
          </a:p>
        </p:txBody>
      </p:sp>
      <p:sp>
        <p:nvSpPr>
          <p:cNvPr id="4" name="Subtitle 2"/>
          <p:cNvSpPr txBox="1">
            <a:spLocks/>
          </p:cNvSpPr>
          <p:nvPr/>
        </p:nvSpPr>
        <p:spPr>
          <a:xfrm>
            <a:off x="6248400" y="4267200"/>
            <a:ext cx="2362200" cy="2286000"/>
          </a:xfrm>
          <a:prstGeom prst="rect">
            <a:avLst/>
          </a:prstGeom>
        </p:spPr>
        <p:txBody>
          <a:bodyPr vert="horz">
            <a:normAutofit fontScale="55000" lnSpcReduction="20000"/>
          </a:bodyPr>
          <a:lstStyle/>
          <a:p>
            <a:pPr marL="64008" marR="0" lvl="0" indent="0" algn="l" defTabSz="914400" rtl="0" eaLnBrk="1" fontAlgn="auto" latinLnBrk="0" hangingPunct="0">
              <a:lnSpc>
                <a:spcPct val="100000"/>
              </a:lnSpc>
              <a:spcBef>
                <a:spcPts val="300"/>
              </a:spcBef>
              <a:spcAft>
                <a:spcPts val="0"/>
              </a:spcAft>
              <a:buClr>
                <a:schemeClr val="accent3"/>
              </a:buClr>
              <a:buSzTx/>
              <a:buFont typeface="Georgia"/>
              <a:buNone/>
              <a:tabLst/>
              <a:defRPr/>
            </a:pPr>
            <a:r>
              <a:rPr kumimoji="0" lang="en-US" sz="2400" b="1" i="0" u="none" strike="noStrike" kern="1200" cap="none" spc="0" normalizeH="0" baseline="0" noProof="0" dirty="0" smtClean="0">
                <a:ln>
                  <a:noFill/>
                </a:ln>
                <a:solidFill>
                  <a:schemeClr val="accent1">
                    <a:lumMod val="50000"/>
                  </a:schemeClr>
                </a:solidFill>
                <a:effectLst/>
                <a:uLnTx/>
                <a:uFillTx/>
                <a:latin typeface="+mn-lt"/>
                <a:ea typeface="+mn-ea"/>
                <a:cs typeface="+mn-cs"/>
              </a:rPr>
              <a:t>Matthew I. Campbell</a:t>
            </a:r>
          </a:p>
          <a:p>
            <a:pPr marL="64008" marR="0" lvl="0" indent="0" algn="l" defTabSz="914400" rtl="0" eaLnBrk="1" fontAlgn="auto" latinLnBrk="0" hangingPunct="0">
              <a:lnSpc>
                <a:spcPct val="100000"/>
              </a:lnSpc>
              <a:spcBef>
                <a:spcPts val="300"/>
              </a:spcBef>
              <a:spcAft>
                <a:spcPts val="0"/>
              </a:spcAft>
              <a:buClr>
                <a:schemeClr val="accent3"/>
              </a:buClr>
              <a:buSzTx/>
              <a:buFont typeface="Georgia"/>
              <a:buNone/>
              <a:tabLst/>
              <a:defRPr/>
            </a:pPr>
            <a:r>
              <a:rPr kumimoji="0" lang="en-US" sz="2400" b="0" i="0" u="none" strike="noStrike" kern="1200" cap="none" spc="0" normalizeH="0" baseline="0" noProof="0" dirty="0" smtClean="0">
                <a:ln>
                  <a:noFill/>
                </a:ln>
                <a:solidFill>
                  <a:schemeClr val="accent1">
                    <a:lumMod val="50000"/>
                  </a:schemeClr>
                </a:solidFill>
                <a:effectLst/>
                <a:uLnTx/>
                <a:uFillTx/>
                <a:latin typeface="+mn-lt"/>
                <a:ea typeface="+mn-ea"/>
                <a:cs typeface="+mn-cs"/>
              </a:rPr>
              <a:t> Associate</a:t>
            </a:r>
            <a:r>
              <a:rPr kumimoji="0" lang="en-US" sz="2400" b="0" i="0" u="none" strike="noStrike" kern="1200" cap="none" spc="0" normalizeH="0" noProof="0" dirty="0" smtClean="0">
                <a:ln>
                  <a:noFill/>
                </a:ln>
                <a:solidFill>
                  <a:schemeClr val="accent1">
                    <a:lumMod val="50000"/>
                  </a:schemeClr>
                </a:solidFill>
                <a:effectLst/>
                <a:uLnTx/>
                <a:uFillTx/>
                <a:latin typeface="+mn-lt"/>
                <a:ea typeface="+mn-ea"/>
                <a:cs typeface="+mn-cs"/>
              </a:rPr>
              <a:t> Professor</a:t>
            </a:r>
            <a:endParaRPr kumimoji="0" lang="en-US" sz="2400" b="0" i="0" u="none" strike="noStrike" kern="1200" cap="none" spc="0" normalizeH="0" baseline="0" noProof="0" dirty="0" smtClean="0">
              <a:ln>
                <a:noFill/>
              </a:ln>
              <a:solidFill>
                <a:schemeClr val="accent1">
                  <a:lumMod val="50000"/>
                </a:schemeClr>
              </a:solidFill>
              <a:effectLst/>
              <a:uLnTx/>
              <a:uFillTx/>
              <a:latin typeface="+mn-lt"/>
              <a:ea typeface="+mn-ea"/>
              <a:cs typeface="+mn-cs"/>
            </a:endParaRPr>
          </a:p>
          <a:p>
            <a:pPr marL="64008" marR="0" lvl="0" indent="0" algn="l" defTabSz="914400" rtl="0" eaLnBrk="1" fontAlgn="auto" latinLnBrk="0" hangingPunct="0">
              <a:lnSpc>
                <a:spcPct val="100000"/>
              </a:lnSpc>
              <a:spcBef>
                <a:spcPts val="300"/>
              </a:spcBef>
              <a:spcAft>
                <a:spcPts val="0"/>
              </a:spcAft>
              <a:buClr>
                <a:schemeClr val="accent3"/>
              </a:buClr>
              <a:buSzTx/>
              <a:buFont typeface="Georgia"/>
              <a:buNone/>
              <a:tabLst/>
              <a:defRPr/>
            </a:pPr>
            <a:r>
              <a:rPr kumimoji="0" lang="en-US" sz="2400" b="0" i="0" u="none" strike="noStrike" kern="1200" cap="none" spc="0" normalizeH="0" baseline="0" noProof="0" dirty="0" smtClean="0">
                <a:ln>
                  <a:noFill/>
                </a:ln>
                <a:solidFill>
                  <a:schemeClr val="accent1">
                    <a:lumMod val="50000"/>
                  </a:schemeClr>
                </a:solidFill>
                <a:effectLst/>
                <a:uLnTx/>
                <a:uFillTx/>
                <a:latin typeface="+mn-lt"/>
                <a:ea typeface="+mn-ea"/>
                <a:cs typeface="+mn-cs"/>
              </a:rPr>
              <a:t>Automated Design Laboratory</a:t>
            </a:r>
          </a:p>
          <a:p>
            <a:pPr marL="64008" marR="0" lvl="0" indent="0" algn="l" defTabSz="914400" rtl="0" eaLnBrk="1" fontAlgn="auto" latinLnBrk="0" hangingPunct="0">
              <a:lnSpc>
                <a:spcPct val="100000"/>
              </a:lnSpc>
              <a:spcBef>
                <a:spcPts val="300"/>
              </a:spcBef>
              <a:spcAft>
                <a:spcPts val="0"/>
              </a:spcAft>
              <a:buClr>
                <a:schemeClr val="accent3"/>
              </a:buClr>
              <a:buSzTx/>
              <a:buFont typeface="Georgia"/>
              <a:buNone/>
              <a:tabLst/>
              <a:defRPr/>
            </a:pPr>
            <a:r>
              <a:rPr kumimoji="0" lang="en-US" sz="2400" b="0" i="0" u="none" strike="noStrike" kern="1200" cap="none" spc="0" normalizeH="0" baseline="0" noProof="0" dirty="0" smtClean="0">
                <a:ln>
                  <a:noFill/>
                </a:ln>
                <a:solidFill>
                  <a:schemeClr val="accent1">
                    <a:lumMod val="50000"/>
                  </a:schemeClr>
                </a:solidFill>
                <a:effectLst/>
                <a:uLnTx/>
                <a:uFillTx/>
                <a:latin typeface="+mn-lt"/>
                <a:ea typeface="+mn-ea"/>
                <a:cs typeface="+mn-cs"/>
              </a:rPr>
              <a:t>Department of Mechanical Engineering</a:t>
            </a:r>
          </a:p>
          <a:p>
            <a:pPr marL="64008" marR="0" lvl="0" indent="0" algn="l" defTabSz="914400" rtl="0" eaLnBrk="1" fontAlgn="auto" latinLnBrk="0" hangingPunct="0">
              <a:lnSpc>
                <a:spcPct val="100000"/>
              </a:lnSpc>
              <a:spcBef>
                <a:spcPts val="300"/>
              </a:spcBef>
              <a:spcAft>
                <a:spcPts val="0"/>
              </a:spcAft>
              <a:buClr>
                <a:schemeClr val="accent3"/>
              </a:buClr>
              <a:buSzTx/>
              <a:buFont typeface="Georgia"/>
              <a:buNone/>
              <a:tabLst/>
              <a:defRPr/>
            </a:pPr>
            <a:r>
              <a:rPr kumimoji="0" lang="en-US" sz="2400" b="0" i="0" u="none" strike="noStrike" kern="1200" cap="none" spc="0" normalizeH="0" baseline="0" noProof="0" dirty="0" smtClean="0">
                <a:ln>
                  <a:noFill/>
                </a:ln>
                <a:solidFill>
                  <a:schemeClr val="accent1">
                    <a:lumMod val="50000"/>
                  </a:schemeClr>
                </a:solidFill>
                <a:effectLst/>
                <a:uLnTx/>
                <a:uFillTx/>
                <a:latin typeface="+mn-lt"/>
                <a:ea typeface="+mn-ea"/>
                <a:cs typeface="+mn-cs"/>
              </a:rPr>
              <a:t>University of Texas at Austin</a:t>
            </a:r>
          </a:p>
          <a:p>
            <a:pPr marL="64008" marR="0" lvl="0" indent="0" algn="l" defTabSz="914400" rtl="0" eaLnBrk="1" fontAlgn="auto" latinLnBrk="0" hangingPunct="0">
              <a:lnSpc>
                <a:spcPct val="100000"/>
              </a:lnSpc>
              <a:spcBef>
                <a:spcPts val="300"/>
              </a:spcBef>
              <a:spcAft>
                <a:spcPts val="0"/>
              </a:spcAft>
              <a:buClr>
                <a:schemeClr val="accent3"/>
              </a:buClr>
              <a:buSzTx/>
              <a:buFont typeface="Georgia"/>
              <a:buNone/>
              <a:tabLst/>
              <a:defRPr/>
            </a:pPr>
            <a:r>
              <a:rPr kumimoji="0" lang="en-US" sz="2400" b="0" i="0" u="none" strike="noStrike" kern="1200" cap="none" spc="0" normalizeH="0" baseline="0" noProof="0" dirty="0" smtClean="0">
                <a:ln>
                  <a:noFill/>
                </a:ln>
                <a:solidFill>
                  <a:schemeClr val="accent1">
                    <a:lumMod val="50000"/>
                  </a:schemeClr>
                </a:solidFill>
                <a:effectLst/>
                <a:uLnTx/>
                <a:uFillTx/>
                <a:latin typeface="+mn-lt"/>
                <a:ea typeface="+mn-ea"/>
                <a:cs typeface="+mn-cs"/>
              </a:rPr>
              <a:t>Austin, Texas 78712-0292</a:t>
            </a:r>
          </a:p>
          <a:p>
            <a:pPr marL="64008" marR="0" lvl="0" indent="0" algn="l" defTabSz="914400" rtl="0" eaLnBrk="1" fontAlgn="auto" latinLnBrk="0" hangingPunct="0">
              <a:lnSpc>
                <a:spcPct val="100000"/>
              </a:lnSpc>
              <a:spcBef>
                <a:spcPts val="300"/>
              </a:spcBef>
              <a:spcAft>
                <a:spcPts val="0"/>
              </a:spcAft>
              <a:buClr>
                <a:schemeClr val="accent3"/>
              </a:buClr>
              <a:buSzTx/>
              <a:buFont typeface="Georgia"/>
              <a:buNone/>
              <a:tabLst/>
              <a:defRPr/>
            </a:pPr>
            <a:r>
              <a:rPr kumimoji="0" lang="en-US" sz="2400" b="1" i="0" u="sng" strike="noStrike" kern="1200" cap="none" spc="0" normalizeH="0" baseline="0" noProof="0" dirty="0" smtClean="0">
                <a:ln>
                  <a:noFill/>
                </a:ln>
                <a:solidFill>
                  <a:schemeClr val="accent1">
                    <a:lumMod val="50000"/>
                  </a:schemeClr>
                </a:solidFill>
                <a:effectLst/>
                <a:uLnTx/>
                <a:uFillTx/>
                <a:latin typeface="+mn-lt"/>
                <a:ea typeface="+mn-ea"/>
                <a:cs typeface="+mn-cs"/>
                <a:hlinkClick r:id="rId3"/>
              </a:rPr>
              <a:t>mc1@mail.utexas.edu</a:t>
            </a:r>
            <a:endParaRPr kumimoji="0" lang="en-US" sz="2400" b="1" i="0" u="none" strike="noStrike" kern="1200" cap="none" spc="0" normalizeH="0" baseline="0" noProof="0" dirty="0" smtClean="0">
              <a:ln>
                <a:noFill/>
              </a:ln>
              <a:solidFill>
                <a:schemeClr val="accent1">
                  <a:lumMod val="50000"/>
                </a:schemeClr>
              </a:solidFill>
              <a:effectLst/>
              <a:uLnTx/>
              <a:uFillTx/>
              <a:latin typeface="+mn-lt"/>
              <a:ea typeface="+mn-ea"/>
              <a:cs typeface="+mn-cs"/>
            </a:endParaRPr>
          </a:p>
          <a:p>
            <a:pPr marL="64008" marR="0" lvl="0" indent="0" algn="l" defTabSz="914400" rtl="0" eaLnBrk="1" fontAlgn="auto" latinLnBrk="0" hangingPunct="0">
              <a:lnSpc>
                <a:spcPct val="100000"/>
              </a:lnSpc>
              <a:spcBef>
                <a:spcPts val="300"/>
              </a:spcBef>
              <a:spcAft>
                <a:spcPts val="0"/>
              </a:spcAft>
              <a:buClr>
                <a:schemeClr val="accent3"/>
              </a:buClr>
              <a:buSzTx/>
              <a:buFont typeface="Georgia"/>
              <a:buNone/>
              <a:tabLst/>
              <a:defRPr/>
            </a:pPr>
            <a:r>
              <a:rPr kumimoji="0" lang="en-US" sz="2400" b="0" i="0" u="none" strike="noStrike" kern="1200" cap="none" spc="0" normalizeH="0" baseline="0" noProof="0" dirty="0" smtClean="0">
                <a:ln>
                  <a:noFill/>
                </a:ln>
                <a:solidFill>
                  <a:schemeClr val="accent1">
                    <a:lumMod val="50000"/>
                  </a:schemeClr>
                </a:solidFill>
                <a:effectLst/>
                <a:uLnTx/>
                <a:uFillTx/>
                <a:latin typeface="+mn-lt"/>
                <a:ea typeface="+mn-ea"/>
                <a:cs typeface="+mn-cs"/>
              </a:rPr>
              <a:t> </a:t>
            </a:r>
          </a:p>
        </p:txBody>
      </p:sp>
      <p:sp>
        <p:nvSpPr>
          <p:cNvPr id="5" name="Subtitle 2"/>
          <p:cNvSpPr txBox="1">
            <a:spLocks/>
          </p:cNvSpPr>
          <p:nvPr/>
        </p:nvSpPr>
        <p:spPr>
          <a:xfrm>
            <a:off x="3048000" y="3886200"/>
            <a:ext cx="2362200" cy="2667000"/>
          </a:xfrm>
          <a:prstGeom prst="rect">
            <a:avLst/>
          </a:prstGeom>
        </p:spPr>
        <p:txBody>
          <a:bodyPr vert="horz">
            <a:normAutofit fontScale="62500" lnSpcReduction="20000"/>
          </a:bodyPr>
          <a:lstStyle/>
          <a:p>
            <a:pPr marL="64008" marR="0" lvl="0" indent="0" algn="l" defTabSz="914400" rtl="0" eaLnBrk="1" fontAlgn="auto" latinLnBrk="0" hangingPunct="0">
              <a:lnSpc>
                <a:spcPct val="100000"/>
              </a:lnSpc>
              <a:spcBef>
                <a:spcPts val="300"/>
              </a:spcBef>
              <a:spcAft>
                <a:spcPts val="0"/>
              </a:spcAft>
              <a:buClr>
                <a:schemeClr val="accent3"/>
              </a:buClr>
              <a:buSzTx/>
              <a:buFont typeface="Georgia"/>
              <a:buNone/>
              <a:tabLst/>
              <a:defRPr/>
            </a:pPr>
            <a:r>
              <a:rPr kumimoji="0" lang="en-US" sz="2400" b="1" i="0" u="none" strike="noStrike" kern="1200" cap="none" spc="0" normalizeH="0" baseline="0" noProof="0" dirty="0" smtClean="0">
                <a:ln>
                  <a:noFill/>
                </a:ln>
                <a:solidFill>
                  <a:schemeClr val="accent1">
                    <a:lumMod val="50000"/>
                  </a:schemeClr>
                </a:solidFill>
                <a:effectLst/>
                <a:uLnTx/>
                <a:uFillTx/>
                <a:latin typeface="+mn-lt"/>
                <a:ea typeface="+mn-ea"/>
                <a:cs typeface="+mn-cs"/>
              </a:rPr>
              <a:t>Tolga Kurtoglu</a:t>
            </a:r>
          </a:p>
          <a:p>
            <a:pPr marL="64008" marR="0" lvl="0" indent="0" algn="l" defTabSz="914400" rtl="0" eaLnBrk="1" fontAlgn="auto" latinLnBrk="0" hangingPunct="0">
              <a:lnSpc>
                <a:spcPct val="100000"/>
              </a:lnSpc>
              <a:spcBef>
                <a:spcPts val="300"/>
              </a:spcBef>
              <a:spcAft>
                <a:spcPts val="0"/>
              </a:spcAft>
              <a:buClr>
                <a:schemeClr val="accent3"/>
              </a:buClr>
              <a:buSzTx/>
              <a:buFont typeface="Georgia"/>
              <a:buNone/>
              <a:tabLst/>
              <a:defRPr/>
            </a:pPr>
            <a:r>
              <a:rPr kumimoji="0" lang="en-US" sz="2400" b="0" i="0" u="none" strike="noStrike" kern="1200" cap="none" spc="0" normalizeH="0" baseline="0" noProof="0" dirty="0" smtClean="0">
                <a:ln>
                  <a:noFill/>
                </a:ln>
                <a:solidFill>
                  <a:schemeClr val="accent1">
                    <a:lumMod val="50000"/>
                  </a:schemeClr>
                </a:solidFill>
                <a:effectLst/>
                <a:uLnTx/>
                <a:uFillTx/>
                <a:latin typeface="+mn-lt"/>
                <a:ea typeface="+mn-ea"/>
                <a:cs typeface="+mn-cs"/>
              </a:rPr>
              <a:t>Research Scientist</a:t>
            </a:r>
          </a:p>
          <a:p>
            <a:pPr marL="64008" marR="0" lvl="0" indent="0" algn="l" defTabSz="914400" rtl="0" eaLnBrk="1" fontAlgn="auto" latinLnBrk="0" hangingPunct="0">
              <a:lnSpc>
                <a:spcPct val="100000"/>
              </a:lnSpc>
              <a:spcBef>
                <a:spcPts val="300"/>
              </a:spcBef>
              <a:spcAft>
                <a:spcPts val="0"/>
              </a:spcAft>
              <a:buClr>
                <a:schemeClr val="accent3"/>
              </a:buClr>
              <a:buSzTx/>
              <a:buFont typeface="Georgia"/>
              <a:buNone/>
              <a:tabLst/>
              <a:defRPr/>
            </a:pPr>
            <a:r>
              <a:rPr kumimoji="0" lang="en-US" sz="2400" b="0" i="0" u="none" strike="noStrike" kern="1200" cap="none" spc="0" normalizeH="0" baseline="0" noProof="0" dirty="0" smtClean="0">
                <a:ln>
                  <a:noFill/>
                </a:ln>
                <a:solidFill>
                  <a:schemeClr val="accent1">
                    <a:lumMod val="50000"/>
                  </a:schemeClr>
                </a:solidFill>
                <a:effectLst/>
                <a:uLnTx/>
                <a:uFillTx/>
                <a:latin typeface="+mn-lt"/>
                <a:ea typeface="+mn-ea"/>
                <a:cs typeface="+mn-cs"/>
              </a:rPr>
              <a:t> </a:t>
            </a:r>
          </a:p>
          <a:p>
            <a:pPr marL="64008" marR="0" lvl="0" indent="0" algn="l" defTabSz="914400" rtl="0" eaLnBrk="1" fontAlgn="auto" latinLnBrk="0" hangingPunct="0">
              <a:lnSpc>
                <a:spcPct val="100000"/>
              </a:lnSpc>
              <a:spcBef>
                <a:spcPts val="300"/>
              </a:spcBef>
              <a:spcAft>
                <a:spcPts val="0"/>
              </a:spcAft>
              <a:buClr>
                <a:schemeClr val="accent3"/>
              </a:buClr>
              <a:buSzTx/>
              <a:buFont typeface="Georgia"/>
              <a:buNone/>
              <a:tabLst/>
              <a:defRPr/>
            </a:pPr>
            <a:r>
              <a:rPr kumimoji="0" lang="en-US" sz="2400" b="0" i="0" u="none" strike="noStrike" kern="1200" cap="none" spc="0" normalizeH="0" baseline="0" noProof="0" dirty="0" smtClean="0">
                <a:ln>
                  <a:noFill/>
                </a:ln>
                <a:solidFill>
                  <a:schemeClr val="accent1">
                    <a:lumMod val="50000"/>
                  </a:schemeClr>
                </a:solidFill>
                <a:effectLst/>
                <a:uLnTx/>
                <a:uFillTx/>
                <a:latin typeface="+mn-lt"/>
                <a:ea typeface="+mn-ea"/>
                <a:cs typeface="+mn-cs"/>
              </a:rPr>
              <a:t>Mission Critical Technologies</a:t>
            </a:r>
          </a:p>
          <a:p>
            <a:pPr marL="64008" marR="0" lvl="0" indent="0" algn="l" defTabSz="914400" rtl="0" eaLnBrk="1" fontAlgn="auto" latinLnBrk="0" hangingPunct="0">
              <a:lnSpc>
                <a:spcPct val="100000"/>
              </a:lnSpc>
              <a:spcBef>
                <a:spcPts val="300"/>
              </a:spcBef>
              <a:spcAft>
                <a:spcPts val="0"/>
              </a:spcAft>
              <a:buClr>
                <a:schemeClr val="accent3"/>
              </a:buClr>
              <a:buSzTx/>
              <a:buFont typeface="Georgia"/>
              <a:buNone/>
              <a:tabLst/>
              <a:defRPr/>
            </a:pPr>
            <a:r>
              <a:rPr kumimoji="0" lang="en-US" sz="2400" b="0" i="0" u="none" strike="noStrike" kern="1200" cap="none" spc="0" normalizeH="0" baseline="0" noProof="0" dirty="0" smtClean="0">
                <a:ln>
                  <a:noFill/>
                </a:ln>
                <a:solidFill>
                  <a:schemeClr val="accent1">
                    <a:lumMod val="50000"/>
                  </a:schemeClr>
                </a:solidFill>
                <a:effectLst/>
                <a:uLnTx/>
                <a:uFillTx/>
                <a:latin typeface="+mn-lt"/>
                <a:ea typeface="+mn-ea"/>
                <a:cs typeface="+mn-cs"/>
              </a:rPr>
              <a:t>Intelligent Systems Division</a:t>
            </a:r>
          </a:p>
          <a:p>
            <a:pPr marL="64008" marR="0" lvl="0" indent="0" algn="l" defTabSz="914400" rtl="0" eaLnBrk="1" fontAlgn="auto" latinLnBrk="0" hangingPunct="0">
              <a:lnSpc>
                <a:spcPct val="100000"/>
              </a:lnSpc>
              <a:spcBef>
                <a:spcPts val="300"/>
              </a:spcBef>
              <a:spcAft>
                <a:spcPts val="0"/>
              </a:spcAft>
              <a:buClr>
                <a:schemeClr val="accent3"/>
              </a:buClr>
              <a:buSzTx/>
              <a:buFont typeface="Georgia"/>
              <a:buNone/>
              <a:tabLst/>
              <a:defRPr/>
            </a:pPr>
            <a:r>
              <a:rPr kumimoji="0" lang="en-US" sz="2400" b="0" i="0" u="none" strike="noStrike" kern="1200" cap="none" spc="0" normalizeH="0" baseline="0" noProof="0" dirty="0" smtClean="0">
                <a:ln>
                  <a:noFill/>
                </a:ln>
                <a:solidFill>
                  <a:schemeClr val="accent1">
                    <a:lumMod val="50000"/>
                  </a:schemeClr>
                </a:solidFill>
                <a:effectLst/>
                <a:uLnTx/>
                <a:uFillTx/>
                <a:latin typeface="+mn-lt"/>
                <a:ea typeface="+mn-ea"/>
                <a:cs typeface="+mn-cs"/>
              </a:rPr>
              <a:t>NASA Ames Research Center</a:t>
            </a:r>
          </a:p>
          <a:p>
            <a:pPr marL="64008" marR="0" lvl="0" indent="0" algn="l" defTabSz="914400" rtl="0" eaLnBrk="1" fontAlgn="auto" latinLnBrk="0" hangingPunct="0">
              <a:lnSpc>
                <a:spcPct val="100000"/>
              </a:lnSpc>
              <a:spcBef>
                <a:spcPts val="300"/>
              </a:spcBef>
              <a:spcAft>
                <a:spcPts val="0"/>
              </a:spcAft>
              <a:buClr>
                <a:schemeClr val="accent3"/>
              </a:buClr>
              <a:buSzTx/>
              <a:buFont typeface="Georgia"/>
              <a:buNone/>
              <a:tabLst/>
              <a:defRPr/>
            </a:pPr>
            <a:r>
              <a:rPr kumimoji="0" lang="en-US" sz="2400" b="0" i="0" u="none" strike="noStrike" kern="1200" cap="none" spc="0" normalizeH="0" baseline="0" noProof="0" dirty="0" smtClean="0">
                <a:ln>
                  <a:noFill/>
                </a:ln>
                <a:solidFill>
                  <a:schemeClr val="accent1">
                    <a:lumMod val="50000"/>
                  </a:schemeClr>
                </a:solidFill>
                <a:effectLst/>
                <a:uLnTx/>
                <a:uFillTx/>
                <a:latin typeface="+mn-lt"/>
                <a:ea typeface="+mn-ea"/>
                <a:cs typeface="+mn-cs"/>
              </a:rPr>
              <a:t>Moffett Field, California 94035</a:t>
            </a:r>
          </a:p>
          <a:p>
            <a:pPr marL="64008" marR="0" lvl="0" indent="0" algn="l" defTabSz="914400" rtl="0" eaLnBrk="1" fontAlgn="auto" latinLnBrk="0" hangingPunct="0">
              <a:lnSpc>
                <a:spcPct val="100000"/>
              </a:lnSpc>
              <a:spcBef>
                <a:spcPts val="300"/>
              </a:spcBef>
              <a:spcAft>
                <a:spcPts val="0"/>
              </a:spcAft>
              <a:buClr>
                <a:schemeClr val="accent3"/>
              </a:buClr>
              <a:buSzTx/>
              <a:buFont typeface="Georgia"/>
              <a:buNone/>
              <a:tabLst/>
              <a:defRPr/>
            </a:pPr>
            <a:r>
              <a:rPr kumimoji="0" lang="en-US" sz="2400" b="1" i="0" u="sng" strike="noStrike" kern="1200" cap="none" spc="0" normalizeH="0" baseline="0" noProof="0" dirty="0" smtClean="0">
                <a:ln>
                  <a:noFill/>
                </a:ln>
                <a:solidFill>
                  <a:schemeClr val="accent1">
                    <a:lumMod val="50000"/>
                  </a:schemeClr>
                </a:solidFill>
                <a:effectLst/>
                <a:uLnTx/>
                <a:uFillTx/>
                <a:latin typeface="+mn-lt"/>
                <a:ea typeface="+mn-ea"/>
                <a:cs typeface="+mn-cs"/>
                <a:hlinkClick r:id="rId4"/>
              </a:rPr>
              <a:t>tolga.kurtoglu@nasa.gov</a:t>
            </a:r>
            <a:endParaRPr kumimoji="0" lang="en-US" sz="2400" b="1" i="0" u="none" strike="noStrike" kern="1200" cap="none" spc="0" normalizeH="0" baseline="0" noProof="0" dirty="0" smtClean="0">
              <a:ln>
                <a:noFill/>
              </a:ln>
              <a:solidFill>
                <a:schemeClr val="accent1">
                  <a:lumMod val="50000"/>
                </a:schemeClr>
              </a:solidFill>
              <a:effectLst/>
              <a:uLnTx/>
              <a:uFillTx/>
              <a:latin typeface="+mn-lt"/>
              <a:ea typeface="+mn-ea"/>
              <a:cs typeface="+mn-cs"/>
            </a:endParaRPr>
          </a:p>
          <a:p>
            <a:pPr marL="64008" marR="0" lvl="0" indent="0" algn="l" defTabSz="914400" rtl="0" eaLnBrk="1" fontAlgn="auto" latinLnBrk="0" hangingPunct="0">
              <a:lnSpc>
                <a:spcPct val="100000"/>
              </a:lnSpc>
              <a:spcBef>
                <a:spcPts val="300"/>
              </a:spcBef>
              <a:spcAft>
                <a:spcPts val="0"/>
              </a:spcAft>
              <a:buClr>
                <a:schemeClr val="accent3"/>
              </a:buClr>
              <a:buSzTx/>
              <a:buFont typeface="Georgia"/>
              <a:buNone/>
              <a:tabLst/>
              <a:defRPr/>
            </a:pPr>
            <a:r>
              <a:rPr kumimoji="0" lang="en-US" sz="2400" b="0" i="0" u="none" strike="noStrike" kern="1200" cap="none" spc="0" normalizeH="0" baseline="0" noProof="0" dirty="0" smtClean="0">
                <a:ln>
                  <a:noFill/>
                </a:ln>
                <a:solidFill>
                  <a:schemeClr val="accent1">
                    <a:lumMod val="50000"/>
                  </a:schemeClr>
                </a:solidFill>
                <a:effectLst/>
                <a:uLnTx/>
                <a:uFillTx/>
                <a:latin typeface="+mn-lt"/>
                <a:ea typeface="+mn-ea"/>
                <a:cs typeface="+mn-cs"/>
              </a:rPr>
              <a:t> </a:t>
            </a:r>
          </a:p>
          <a:p>
            <a:pPr marL="64008" marR="0" lvl="0" indent="0" algn="l" defTabSz="914400" rtl="0" eaLnBrk="1" fontAlgn="auto" latinLnBrk="0" hangingPunct="1">
              <a:lnSpc>
                <a:spcPct val="100000"/>
              </a:lnSpc>
              <a:spcBef>
                <a:spcPts val="300"/>
              </a:spcBef>
              <a:spcAft>
                <a:spcPts val="0"/>
              </a:spcAft>
              <a:buClr>
                <a:schemeClr val="accent3"/>
              </a:buClr>
              <a:buSzTx/>
              <a:buFont typeface="Georgia"/>
              <a:buNone/>
              <a:tabLst/>
              <a:defRPr/>
            </a:pPr>
            <a:endParaRPr kumimoji="0" lang="en-US" sz="2400" b="0" i="0" u="none" strike="noStrike" kern="1200" cap="none" spc="0" normalizeH="0" baseline="0" noProof="0" dirty="0">
              <a:ln>
                <a:noFill/>
              </a:ln>
              <a:solidFill>
                <a:schemeClr val="accent1">
                  <a:lumMod val="50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5715000" y="990600"/>
            <a:ext cx="3429000" cy="685800"/>
          </a:xfrm>
          <a:prstGeom prst="rect">
            <a:avLst/>
          </a:prstGeom>
          <a:noFill/>
          <a:ln w="9525">
            <a:noFill/>
            <a:miter lim="800000"/>
            <a:headEnd/>
            <a:tailEnd/>
          </a:ln>
          <a:effectLst/>
        </p:spPr>
        <p:txBody>
          <a:bodyPr anchor="ctr"/>
          <a:lstStyle/>
          <a:p>
            <a:pPr algn="ctr"/>
            <a:r>
              <a:rPr lang="en-US" sz="4400">
                <a:solidFill>
                  <a:schemeClr val="tx2"/>
                </a:solidFill>
              </a:rPr>
              <a:t>Cross knot 1</a:t>
            </a:r>
          </a:p>
        </p:txBody>
      </p:sp>
      <p:sp>
        <p:nvSpPr>
          <p:cNvPr id="6150" name="Oval 4"/>
          <p:cNvSpPr>
            <a:spLocks noChangeArrowheads="1"/>
          </p:cNvSpPr>
          <p:nvPr/>
        </p:nvSpPr>
        <p:spPr bwMode="auto">
          <a:xfrm>
            <a:off x="3276600" y="12192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Li</a:t>
            </a:r>
          </a:p>
        </p:txBody>
      </p:sp>
      <p:sp>
        <p:nvSpPr>
          <p:cNvPr id="6151" name="Text Box 5"/>
          <p:cNvSpPr txBox="1">
            <a:spLocks noChangeArrowheads="1"/>
          </p:cNvSpPr>
          <p:nvPr/>
        </p:nvSpPr>
        <p:spPr bwMode="auto">
          <a:xfrm>
            <a:off x="228600" y="1295400"/>
            <a:ext cx="1447800" cy="274638"/>
          </a:xfrm>
          <a:prstGeom prst="rect">
            <a:avLst/>
          </a:prstGeom>
          <a:noFill/>
          <a:ln w="9525">
            <a:noFill/>
            <a:miter lim="800000"/>
            <a:headEnd/>
            <a:tailEnd/>
          </a:ln>
        </p:spPr>
        <p:txBody>
          <a:bodyPr>
            <a:spAutoFit/>
          </a:bodyPr>
          <a:lstStyle/>
          <a:p>
            <a:pPr defTabSz="1958975">
              <a:spcBef>
                <a:spcPct val="50000"/>
              </a:spcBef>
            </a:pPr>
            <a:r>
              <a:rPr lang="en-US" sz="1200"/>
              <a:t>Seed graph (Null)</a:t>
            </a:r>
          </a:p>
        </p:txBody>
      </p:sp>
      <p:sp>
        <p:nvSpPr>
          <p:cNvPr id="6152" name="Line 6"/>
          <p:cNvSpPr>
            <a:spLocks noChangeShapeType="1"/>
          </p:cNvSpPr>
          <p:nvPr/>
        </p:nvSpPr>
        <p:spPr bwMode="auto">
          <a:xfrm>
            <a:off x="1752600" y="1447800"/>
            <a:ext cx="1371600" cy="0"/>
          </a:xfrm>
          <a:prstGeom prst="line">
            <a:avLst/>
          </a:prstGeom>
          <a:noFill/>
          <a:ln w="9525">
            <a:solidFill>
              <a:schemeClr val="tx1"/>
            </a:solidFill>
            <a:round/>
            <a:headEnd/>
            <a:tailEnd type="triangle" w="med" len="med"/>
          </a:ln>
        </p:spPr>
        <p:txBody>
          <a:bodyPr/>
          <a:lstStyle/>
          <a:p>
            <a:endParaRPr lang="en-US"/>
          </a:p>
        </p:txBody>
      </p:sp>
      <p:sp>
        <p:nvSpPr>
          <p:cNvPr id="6153" name="Text Box 8"/>
          <p:cNvSpPr txBox="1">
            <a:spLocks noChangeArrowheads="1"/>
          </p:cNvSpPr>
          <p:nvPr/>
        </p:nvSpPr>
        <p:spPr bwMode="auto">
          <a:xfrm>
            <a:off x="228600" y="990600"/>
            <a:ext cx="914400" cy="274638"/>
          </a:xfrm>
          <a:prstGeom prst="rect">
            <a:avLst/>
          </a:prstGeom>
          <a:noFill/>
          <a:ln w="9525">
            <a:noFill/>
            <a:miter lim="800000"/>
            <a:headEnd/>
            <a:tailEnd/>
          </a:ln>
        </p:spPr>
        <p:txBody>
          <a:bodyPr>
            <a:spAutoFit/>
          </a:bodyPr>
          <a:lstStyle/>
          <a:p>
            <a:pPr defTabSz="1958975">
              <a:spcBef>
                <a:spcPct val="50000"/>
              </a:spcBef>
            </a:pPr>
            <a:r>
              <a:rPr lang="en-US" sz="1200"/>
              <a:t>Step 1</a:t>
            </a:r>
          </a:p>
        </p:txBody>
      </p:sp>
      <p:sp>
        <p:nvSpPr>
          <p:cNvPr id="6154" name="Text Box 12"/>
          <p:cNvSpPr txBox="1">
            <a:spLocks noChangeArrowheads="1"/>
          </p:cNvSpPr>
          <p:nvPr/>
        </p:nvSpPr>
        <p:spPr bwMode="auto">
          <a:xfrm>
            <a:off x="1447800" y="1524000"/>
            <a:ext cx="2133600" cy="274638"/>
          </a:xfrm>
          <a:prstGeom prst="rect">
            <a:avLst/>
          </a:prstGeom>
          <a:noFill/>
          <a:ln w="9525">
            <a:noFill/>
            <a:miter lim="800000"/>
            <a:headEnd/>
            <a:tailEnd/>
          </a:ln>
        </p:spPr>
        <p:txBody>
          <a:bodyPr>
            <a:spAutoFit/>
          </a:bodyPr>
          <a:lstStyle/>
          <a:p>
            <a:pPr defTabSz="1958975">
              <a:spcBef>
                <a:spcPct val="50000"/>
              </a:spcBef>
            </a:pPr>
            <a:r>
              <a:rPr lang="en-US" sz="1200" b="1"/>
              <a:t>Applicable Rules </a:t>
            </a:r>
            <a:r>
              <a:rPr lang="en-US" sz="1200" b="1">
                <a:solidFill>
                  <a:schemeClr val="folHlink"/>
                </a:solidFill>
              </a:rPr>
              <a:t>13, </a:t>
            </a:r>
            <a:r>
              <a:rPr lang="en-US" sz="1200" b="1"/>
              <a:t>14</a:t>
            </a:r>
          </a:p>
        </p:txBody>
      </p:sp>
      <p:sp>
        <p:nvSpPr>
          <p:cNvPr id="6155" name="Oval 9"/>
          <p:cNvSpPr>
            <a:spLocks noChangeArrowheads="1"/>
          </p:cNvSpPr>
          <p:nvPr/>
        </p:nvSpPr>
        <p:spPr bwMode="auto">
          <a:xfrm>
            <a:off x="228600" y="381000"/>
            <a:ext cx="457200" cy="381000"/>
          </a:xfrm>
          <a:prstGeom prst="ellipse">
            <a:avLst/>
          </a:prstGeom>
          <a:solidFill>
            <a:srgbClr val="FF6600"/>
          </a:solidFill>
          <a:ln w="9525">
            <a:solidFill>
              <a:schemeClr val="tx1"/>
            </a:solidFill>
            <a:round/>
            <a:headEnd/>
            <a:tailEnd/>
          </a:ln>
        </p:spPr>
        <p:txBody>
          <a:bodyPr wrap="none" anchor="ctr"/>
          <a:lstStyle/>
          <a:p>
            <a:pPr algn="ctr" defTabSz="1958975"/>
            <a:endParaRPr lang="en-US" sz="1200"/>
          </a:p>
        </p:txBody>
      </p:sp>
      <p:sp>
        <p:nvSpPr>
          <p:cNvPr id="6156" name="Text Box 10"/>
          <p:cNvSpPr txBox="1">
            <a:spLocks noChangeArrowheads="1"/>
          </p:cNvSpPr>
          <p:nvPr/>
        </p:nvSpPr>
        <p:spPr bwMode="auto">
          <a:xfrm>
            <a:off x="685800" y="381000"/>
            <a:ext cx="6096000" cy="274638"/>
          </a:xfrm>
          <a:prstGeom prst="rect">
            <a:avLst/>
          </a:prstGeom>
          <a:noFill/>
          <a:ln w="9525">
            <a:noFill/>
            <a:miter lim="800000"/>
            <a:headEnd/>
            <a:tailEnd/>
          </a:ln>
        </p:spPr>
        <p:txBody>
          <a:bodyPr>
            <a:spAutoFit/>
          </a:bodyPr>
          <a:lstStyle/>
          <a:p>
            <a:pPr defTabSz="1958975">
              <a:spcBef>
                <a:spcPct val="50000"/>
              </a:spcBef>
            </a:pPr>
            <a:r>
              <a:rPr lang="en-US" sz="1200"/>
              <a:t>Vertex where to apply a rule in the LHS of a step</a:t>
            </a:r>
          </a:p>
        </p:txBody>
      </p:sp>
      <p:sp>
        <p:nvSpPr>
          <p:cNvPr id="6157" name="Rectangle 21"/>
          <p:cNvSpPr>
            <a:spLocks noChangeArrowheads="1"/>
          </p:cNvSpPr>
          <p:nvPr/>
        </p:nvSpPr>
        <p:spPr bwMode="auto">
          <a:xfrm>
            <a:off x="304800" y="152400"/>
            <a:ext cx="838200" cy="274638"/>
          </a:xfrm>
          <a:prstGeom prst="rect">
            <a:avLst/>
          </a:prstGeom>
          <a:noFill/>
          <a:ln w="9525">
            <a:noFill/>
            <a:miter lim="800000"/>
            <a:headEnd/>
            <a:tailEnd/>
          </a:ln>
        </p:spPr>
        <p:txBody>
          <a:bodyPr>
            <a:spAutoFit/>
          </a:bodyPr>
          <a:lstStyle/>
          <a:p>
            <a:pPr defTabSz="1958975"/>
            <a:r>
              <a:rPr lang="en-US" sz="1200" b="1">
                <a:solidFill>
                  <a:schemeClr val="folHlink"/>
                </a:solidFill>
              </a:rPr>
              <a:t>4</a:t>
            </a:r>
          </a:p>
        </p:txBody>
      </p:sp>
      <p:pic>
        <p:nvPicPr>
          <p:cNvPr id="6158" name="Picture 14" descr="crossknot1"/>
          <p:cNvPicPr>
            <a:picLocks noChangeAspect="1" noChangeArrowheads="1"/>
          </p:cNvPicPr>
          <p:nvPr/>
        </p:nvPicPr>
        <p:blipFill>
          <a:blip r:embed="rId2"/>
          <a:srcRect/>
          <a:stretch>
            <a:fillRect/>
          </a:stretch>
        </p:blipFill>
        <p:spPr bwMode="auto">
          <a:xfrm>
            <a:off x="4038600" y="914400"/>
            <a:ext cx="1371600" cy="993775"/>
          </a:xfrm>
          <a:prstGeom prst="rect">
            <a:avLst/>
          </a:prstGeom>
          <a:noFill/>
        </p:spPr>
      </p:pic>
      <p:sp>
        <p:nvSpPr>
          <p:cNvPr id="6160" name="Line 14"/>
          <p:cNvSpPr>
            <a:spLocks noChangeShapeType="1"/>
          </p:cNvSpPr>
          <p:nvPr/>
        </p:nvSpPr>
        <p:spPr bwMode="auto">
          <a:xfrm>
            <a:off x="5867400" y="4800600"/>
            <a:ext cx="685800" cy="0"/>
          </a:xfrm>
          <a:prstGeom prst="line">
            <a:avLst/>
          </a:prstGeom>
          <a:noFill/>
          <a:ln w="9525">
            <a:solidFill>
              <a:schemeClr val="tx1"/>
            </a:solidFill>
            <a:round/>
            <a:headEnd/>
            <a:tailEnd/>
          </a:ln>
        </p:spPr>
        <p:txBody>
          <a:bodyPr/>
          <a:lstStyle/>
          <a:p>
            <a:endParaRPr lang="en-US"/>
          </a:p>
        </p:txBody>
      </p:sp>
      <p:sp>
        <p:nvSpPr>
          <p:cNvPr id="6162" name="Oval 13"/>
          <p:cNvSpPr>
            <a:spLocks noChangeArrowheads="1"/>
          </p:cNvSpPr>
          <p:nvPr/>
        </p:nvSpPr>
        <p:spPr bwMode="auto">
          <a:xfrm>
            <a:off x="6553200" y="45720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Ro</a:t>
            </a:r>
          </a:p>
        </p:txBody>
      </p:sp>
      <p:sp>
        <p:nvSpPr>
          <p:cNvPr id="6172" name="Text Box 22"/>
          <p:cNvSpPr txBox="1">
            <a:spLocks noChangeArrowheads="1"/>
          </p:cNvSpPr>
          <p:nvPr/>
        </p:nvSpPr>
        <p:spPr bwMode="auto">
          <a:xfrm>
            <a:off x="609600" y="152400"/>
            <a:ext cx="9372600" cy="274638"/>
          </a:xfrm>
          <a:prstGeom prst="rect">
            <a:avLst/>
          </a:prstGeom>
          <a:noFill/>
          <a:ln w="9525">
            <a:noFill/>
            <a:miter lim="800000"/>
            <a:headEnd/>
            <a:tailEnd/>
          </a:ln>
        </p:spPr>
        <p:txBody>
          <a:bodyPr>
            <a:spAutoFit/>
          </a:bodyPr>
          <a:lstStyle/>
          <a:p>
            <a:pPr defTabSz="1958975">
              <a:spcBef>
                <a:spcPct val="50000"/>
              </a:spcBef>
            </a:pPr>
            <a:r>
              <a:rPr lang="en-US" sz="1200"/>
              <a:t>A green number denote that rule selected for application among applicable rules</a:t>
            </a:r>
          </a:p>
        </p:txBody>
      </p:sp>
      <p:sp>
        <p:nvSpPr>
          <p:cNvPr id="6173" name="Oval 4"/>
          <p:cNvSpPr>
            <a:spLocks noChangeArrowheads="1"/>
          </p:cNvSpPr>
          <p:nvPr/>
        </p:nvSpPr>
        <p:spPr bwMode="auto">
          <a:xfrm>
            <a:off x="457200" y="2303463"/>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Li</a:t>
            </a:r>
          </a:p>
        </p:txBody>
      </p:sp>
      <p:sp>
        <p:nvSpPr>
          <p:cNvPr id="6174" name="Text Box 8"/>
          <p:cNvSpPr txBox="1">
            <a:spLocks noChangeArrowheads="1"/>
          </p:cNvSpPr>
          <p:nvPr/>
        </p:nvSpPr>
        <p:spPr bwMode="auto">
          <a:xfrm>
            <a:off x="228600" y="2028825"/>
            <a:ext cx="914400" cy="274638"/>
          </a:xfrm>
          <a:prstGeom prst="rect">
            <a:avLst/>
          </a:prstGeom>
          <a:noFill/>
          <a:ln w="9525">
            <a:noFill/>
            <a:miter lim="800000"/>
            <a:headEnd/>
            <a:tailEnd/>
          </a:ln>
        </p:spPr>
        <p:txBody>
          <a:bodyPr>
            <a:spAutoFit/>
          </a:bodyPr>
          <a:lstStyle/>
          <a:p>
            <a:pPr defTabSz="1958975">
              <a:spcBef>
                <a:spcPct val="50000"/>
              </a:spcBef>
            </a:pPr>
            <a:r>
              <a:rPr lang="en-US" sz="1200"/>
              <a:t>Step 2</a:t>
            </a:r>
          </a:p>
        </p:txBody>
      </p:sp>
      <p:sp>
        <p:nvSpPr>
          <p:cNvPr id="6175" name="Text Box 12"/>
          <p:cNvSpPr txBox="1">
            <a:spLocks noChangeArrowheads="1"/>
          </p:cNvSpPr>
          <p:nvPr/>
        </p:nvSpPr>
        <p:spPr bwMode="auto">
          <a:xfrm>
            <a:off x="1447800" y="2562225"/>
            <a:ext cx="2133600" cy="274638"/>
          </a:xfrm>
          <a:prstGeom prst="rect">
            <a:avLst/>
          </a:prstGeom>
          <a:noFill/>
          <a:ln w="9525">
            <a:noFill/>
            <a:miter lim="800000"/>
            <a:headEnd/>
            <a:tailEnd/>
          </a:ln>
        </p:spPr>
        <p:txBody>
          <a:bodyPr>
            <a:spAutoFit/>
          </a:bodyPr>
          <a:lstStyle/>
          <a:p>
            <a:pPr defTabSz="1958975">
              <a:spcBef>
                <a:spcPct val="50000"/>
              </a:spcBef>
            </a:pPr>
            <a:r>
              <a:rPr lang="en-US" sz="1200" b="1"/>
              <a:t>Applicable Rules 7,</a:t>
            </a:r>
            <a:r>
              <a:rPr lang="en-US" sz="1200" b="1">
                <a:solidFill>
                  <a:schemeClr val="folHlink"/>
                </a:solidFill>
              </a:rPr>
              <a:t>8</a:t>
            </a:r>
          </a:p>
        </p:txBody>
      </p:sp>
      <p:sp>
        <p:nvSpPr>
          <p:cNvPr id="6176" name="Line 6"/>
          <p:cNvSpPr>
            <a:spLocks noChangeShapeType="1"/>
          </p:cNvSpPr>
          <p:nvPr/>
        </p:nvSpPr>
        <p:spPr bwMode="auto">
          <a:xfrm>
            <a:off x="1600200" y="2409825"/>
            <a:ext cx="1371600" cy="0"/>
          </a:xfrm>
          <a:prstGeom prst="line">
            <a:avLst/>
          </a:prstGeom>
          <a:noFill/>
          <a:ln w="9525">
            <a:solidFill>
              <a:schemeClr val="tx1"/>
            </a:solidFill>
            <a:round/>
            <a:headEnd/>
            <a:tailEnd type="triangle" w="med" len="med"/>
          </a:ln>
        </p:spPr>
        <p:txBody>
          <a:bodyPr/>
          <a:lstStyle/>
          <a:p>
            <a:endParaRPr lang="en-US"/>
          </a:p>
        </p:txBody>
      </p:sp>
      <p:sp>
        <p:nvSpPr>
          <p:cNvPr id="6177" name="Oval 13"/>
          <p:cNvSpPr>
            <a:spLocks noChangeArrowheads="1"/>
          </p:cNvSpPr>
          <p:nvPr/>
        </p:nvSpPr>
        <p:spPr bwMode="auto">
          <a:xfrm>
            <a:off x="3429000" y="2227263"/>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6178" name="Line 14"/>
          <p:cNvSpPr>
            <a:spLocks noChangeShapeType="1"/>
          </p:cNvSpPr>
          <p:nvPr/>
        </p:nvSpPr>
        <p:spPr bwMode="auto">
          <a:xfrm>
            <a:off x="3810000" y="2455863"/>
            <a:ext cx="685800" cy="0"/>
          </a:xfrm>
          <a:prstGeom prst="line">
            <a:avLst/>
          </a:prstGeom>
          <a:noFill/>
          <a:ln w="9525">
            <a:solidFill>
              <a:schemeClr val="tx1"/>
            </a:solidFill>
            <a:round/>
            <a:headEnd/>
            <a:tailEnd/>
          </a:ln>
        </p:spPr>
        <p:txBody>
          <a:bodyPr/>
          <a:lstStyle/>
          <a:p>
            <a:endParaRPr lang="en-US"/>
          </a:p>
        </p:txBody>
      </p:sp>
      <p:sp>
        <p:nvSpPr>
          <p:cNvPr id="6179" name="Oval 13"/>
          <p:cNvSpPr>
            <a:spLocks noChangeArrowheads="1"/>
          </p:cNvSpPr>
          <p:nvPr/>
        </p:nvSpPr>
        <p:spPr bwMode="auto">
          <a:xfrm>
            <a:off x="4495800" y="2227263"/>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Ro</a:t>
            </a:r>
          </a:p>
        </p:txBody>
      </p:sp>
      <p:sp>
        <p:nvSpPr>
          <p:cNvPr id="6180" name="Oval 13"/>
          <p:cNvSpPr>
            <a:spLocks noChangeArrowheads="1"/>
          </p:cNvSpPr>
          <p:nvPr/>
        </p:nvSpPr>
        <p:spPr bwMode="auto">
          <a:xfrm>
            <a:off x="228600" y="3200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6181" name="Line 14"/>
          <p:cNvSpPr>
            <a:spLocks noChangeShapeType="1"/>
          </p:cNvSpPr>
          <p:nvPr/>
        </p:nvSpPr>
        <p:spPr bwMode="auto">
          <a:xfrm>
            <a:off x="609600" y="3429000"/>
            <a:ext cx="685800" cy="0"/>
          </a:xfrm>
          <a:prstGeom prst="line">
            <a:avLst/>
          </a:prstGeom>
          <a:noFill/>
          <a:ln w="9525">
            <a:solidFill>
              <a:schemeClr val="tx1"/>
            </a:solidFill>
            <a:round/>
            <a:headEnd/>
            <a:tailEnd/>
          </a:ln>
        </p:spPr>
        <p:txBody>
          <a:bodyPr/>
          <a:lstStyle/>
          <a:p>
            <a:endParaRPr lang="en-US"/>
          </a:p>
        </p:txBody>
      </p:sp>
      <p:sp>
        <p:nvSpPr>
          <p:cNvPr id="6182" name="Oval 13"/>
          <p:cNvSpPr>
            <a:spLocks noChangeArrowheads="1"/>
          </p:cNvSpPr>
          <p:nvPr/>
        </p:nvSpPr>
        <p:spPr bwMode="auto">
          <a:xfrm>
            <a:off x="1295400" y="32004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Ro</a:t>
            </a:r>
          </a:p>
        </p:txBody>
      </p:sp>
      <p:sp>
        <p:nvSpPr>
          <p:cNvPr id="6183" name="Text Box 8"/>
          <p:cNvSpPr txBox="1">
            <a:spLocks noChangeArrowheads="1"/>
          </p:cNvSpPr>
          <p:nvPr/>
        </p:nvSpPr>
        <p:spPr bwMode="auto">
          <a:xfrm>
            <a:off x="228600" y="2925763"/>
            <a:ext cx="914400" cy="274637"/>
          </a:xfrm>
          <a:prstGeom prst="rect">
            <a:avLst/>
          </a:prstGeom>
          <a:noFill/>
          <a:ln w="9525">
            <a:noFill/>
            <a:miter lim="800000"/>
            <a:headEnd/>
            <a:tailEnd/>
          </a:ln>
        </p:spPr>
        <p:txBody>
          <a:bodyPr>
            <a:spAutoFit/>
          </a:bodyPr>
          <a:lstStyle/>
          <a:p>
            <a:pPr defTabSz="1958975">
              <a:spcBef>
                <a:spcPct val="50000"/>
              </a:spcBef>
            </a:pPr>
            <a:r>
              <a:rPr lang="en-US" sz="1200"/>
              <a:t>Step 3</a:t>
            </a:r>
          </a:p>
        </p:txBody>
      </p:sp>
      <p:pic>
        <p:nvPicPr>
          <p:cNvPr id="6184" name="Picture 40" descr="crossknot2"/>
          <p:cNvPicPr>
            <a:picLocks noChangeAspect="1" noChangeArrowheads="1"/>
          </p:cNvPicPr>
          <p:nvPr/>
        </p:nvPicPr>
        <p:blipFill>
          <a:blip r:embed="rId3"/>
          <a:srcRect/>
          <a:stretch>
            <a:fillRect/>
          </a:stretch>
        </p:blipFill>
        <p:spPr bwMode="auto">
          <a:xfrm>
            <a:off x="5181600" y="1981200"/>
            <a:ext cx="1371600" cy="995363"/>
          </a:xfrm>
          <a:prstGeom prst="rect">
            <a:avLst/>
          </a:prstGeom>
          <a:noFill/>
        </p:spPr>
      </p:pic>
      <p:pic>
        <p:nvPicPr>
          <p:cNvPr id="6185" name="Picture 41" descr="crossknot3"/>
          <p:cNvPicPr>
            <a:picLocks noChangeAspect="1" noChangeArrowheads="1"/>
          </p:cNvPicPr>
          <p:nvPr/>
        </p:nvPicPr>
        <p:blipFill>
          <a:blip r:embed="rId4"/>
          <a:srcRect/>
          <a:stretch>
            <a:fillRect/>
          </a:stretch>
        </p:blipFill>
        <p:spPr bwMode="auto">
          <a:xfrm>
            <a:off x="7162800" y="4267200"/>
            <a:ext cx="1371600" cy="920750"/>
          </a:xfrm>
          <a:prstGeom prst="rect">
            <a:avLst/>
          </a:prstGeom>
          <a:noFill/>
        </p:spPr>
      </p:pic>
      <p:sp>
        <p:nvSpPr>
          <p:cNvPr id="6186" name="Text Box 12"/>
          <p:cNvSpPr txBox="1">
            <a:spLocks noChangeArrowheads="1"/>
          </p:cNvSpPr>
          <p:nvPr/>
        </p:nvSpPr>
        <p:spPr bwMode="auto">
          <a:xfrm>
            <a:off x="1600200" y="3505200"/>
            <a:ext cx="2133600" cy="274638"/>
          </a:xfrm>
          <a:prstGeom prst="rect">
            <a:avLst/>
          </a:prstGeom>
          <a:noFill/>
          <a:ln w="9525">
            <a:noFill/>
            <a:miter lim="800000"/>
            <a:headEnd/>
            <a:tailEnd/>
          </a:ln>
        </p:spPr>
        <p:txBody>
          <a:bodyPr>
            <a:spAutoFit/>
          </a:bodyPr>
          <a:lstStyle/>
          <a:p>
            <a:pPr defTabSz="1958975">
              <a:spcBef>
                <a:spcPct val="50000"/>
              </a:spcBef>
            </a:pPr>
            <a:r>
              <a:rPr lang="en-US" sz="1200" b="1"/>
              <a:t>Applicable Rules </a:t>
            </a:r>
            <a:r>
              <a:rPr lang="en-US" sz="1200" b="1">
                <a:solidFill>
                  <a:schemeClr val="folHlink"/>
                </a:solidFill>
              </a:rPr>
              <a:t>9</a:t>
            </a:r>
            <a:r>
              <a:rPr lang="en-US" sz="1200" b="1"/>
              <a:t>, 10</a:t>
            </a:r>
          </a:p>
        </p:txBody>
      </p:sp>
      <p:sp>
        <p:nvSpPr>
          <p:cNvPr id="6187" name="Line 6"/>
          <p:cNvSpPr>
            <a:spLocks noChangeShapeType="1"/>
          </p:cNvSpPr>
          <p:nvPr/>
        </p:nvSpPr>
        <p:spPr bwMode="auto">
          <a:xfrm>
            <a:off x="1905000" y="3429000"/>
            <a:ext cx="1371600" cy="0"/>
          </a:xfrm>
          <a:prstGeom prst="line">
            <a:avLst/>
          </a:prstGeom>
          <a:noFill/>
          <a:ln w="9525">
            <a:solidFill>
              <a:schemeClr val="tx1"/>
            </a:solidFill>
            <a:round/>
            <a:headEnd/>
            <a:tailEnd type="triangle" w="med" len="med"/>
          </a:ln>
        </p:spPr>
        <p:txBody>
          <a:bodyPr/>
          <a:lstStyle/>
          <a:p>
            <a:endParaRPr lang="en-US"/>
          </a:p>
        </p:txBody>
      </p:sp>
      <p:sp>
        <p:nvSpPr>
          <p:cNvPr id="6188" name="Oval 13"/>
          <p:cNvSpPr>
            <a:spLocks noChangeArrowheads="1"/>
          </p:cNvSpPr>
          <p:nvPr/>
        </p:nvSpPr>
        <p:spPr bwMode="auto">
          <a:xfrm>
            <a:off x="3352800" y="3200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6189" name="Line 14"/>
          <p:cNvSpPr>
            <a:spLocks noChangeShapeType="1"/>
          </p:cNvSpPr>
          <p:nvPr/>
        </p:nvSpPr>
        <p:spPr bwMode="auto">
          <a:xfrm>
            <a:off x="3733800" y="3429000"/>
            <a:ext cx="685800" cy="0"/>
          </a:xfrm>
          <a:prstGeom prst="line">
            <a:avLst/>
          </a:prstGeom>
          <a:noFill/>
          <a:ln w="9525">
            <a:solidFill>
              <a:schemeClr val="tx1"/>
            </a:solidFill>
            <a:round/>
            <a:headEnd/>
            <a:tailEnd/>
          </a:ln>
        </p:spPr>
        <p:txBody>
          <a:bodyPr/>
          <a:lstStyle/>
          <a:p>
            <a:endParaRPr lang="en-US"/>
          </a:p>
        </p:txBody>
      </p:sp>
      <p:sp>
        <p:nvSpPr>
          <p:cNvPr id="6190" name="Oval 15"/>
          <p:cNvSpPr>
            <a:spLocks noChangeArrowheads="1"/>
          </p:cNvSpPr>
          <p:nvPr/>
        </p:nvSpPr>
        <p:spPr bwMode="auto">
          <a:xfrm>
            <a:off x="5486400" y="32004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Ci</a:t>
            </a:r>
          </a:p>
        </p:txBody>
      </p:sp>
      <p:sp>
        <p:nvSpPr>
          <p:cNvPr id="6191" name="Oval 13"/>
          <p:cNvSpPr>
            <a:spLocks noChangeArrowheads="1"/>
          </p:cNvSpPr>
          <p:nvPr/>
        </p:nvSpPr>
        <p:spPr bwMode="auto">
          <a:xfrm>
            <a:off x="4419600" y="3200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6192" name="Line 14"/>
          <p:cNvSpPr>
            <a:spLocks noChangeShapeType="1"/>
          </p:cNvSpPr>
          <p:nvPr/>
        </p:nvSpPr>
        <p:spPr bwMode="auto">
          <a:xfrm>
            <a:off x="4800600" y="3429000"/>
            <a:ext cx="685800" cy="0"/>
          </a:xfrm>
          <a:prstGeom prst="line">
            <a:avLst/>
          </a:prstGeom>
          <a:noFill/>
          <a:ln w="9525">
            <a:solidFill>
              <a:schemeClr val="tx1"/>
            </a:solidFill>
            <a:round/>
            <a:headEnd/>
            <a:tailEnd/>
          </a:ln>
        </p:spPr>
        <p:txBody>
          <a:bodyPr/>
          <a:lstStyle/>
          <a:p>
            <a:endParaRPr lang="en-US"/>
          </a:p>
        </p:txBody>
      </p:sp>
      <p:sp>
        <p:nvSpPr>
          <p:cNvPr id="6193" name="Text Box 8"/>
          <p:cNvSpPr txBox="1">
            <a:spLocks noChangeArrowheads="1"/>
          </p:cNvSpPr>
          <p:nvPr/>
        </p:nvSpPr>
        <p:spPr bwMode="auto">
          <a:xfrm>
            <a:off x="152400" y="4114800"/>
            <a:ext cx="914400" cy="274638"/>
          </a:xfrm>
          <a:prstGeom prst="rect">
            <a:avLst/>
          </a:prstGeom>
          <a:noFill/>
          <a:ln w="9525">
            <a:noFill/>
            <a:miter lim="800000"/>
            <a:headEnd/>
            <a:tailEnd/>
          </a:ln>
        </p:spPr>
        <p:txBody>
          <a:bodyPr>
            <a:spAutoFit/>
          </a:bodyPr>
          <a:lstStyle/>
          <a:p>
            <a:pPr defTabSz="1958975">
              <a:spcBef>
                <a:spcPct val="50000"/>
              </a:spcBef>
            </a:pPr>
            <a:r>
              <a:rPr lang="en-US" sz="1200"/>
              <a:t>Step 4</a:t>
            </a:r>
          </a:p>
        </p:txBody>
      </p:sp>
      <p:sp>
        <p:nvSpPr>
          <p:cNvPr id="6194" name="Text Box 12"/>
          <p:cNvSpPr txBox="1">
            <a:spLocks noChangeArrowheads="1"/>
          </p:cNvSpPr>
          <p:nvPr/>
        </p:nvSpPr>
        <p:spPr bwMode="auto">
          <a:xfrm>
            <a:off x="2057400" y="4754563"/>
            <a:ext cx="2286000" cy="274637"/>
          </a:xfrm>
          <a:prstGeom prst="rect">
            <a:avLst/>
          </a:prstGeom>
          <a:noFill/>
          <a:ln w="9525">
            <a:noFill/>
            <a:miter lim="800000"/>
            <a:headEnd/>
            <a:tailEnd/>
          </a:ln>
        </p:spPr>
        <p:txBody>
          <a:bodyPr>
            <a:spAutoFit/>
          </a:bodyPr>
          <a:lstStyle/>
          <a:p>
            <a:pPr defTabSz="1958975">
              <a:spcBef>
                <a:spcPct val="50000"/>
              </a:spcBef>
            </a:pPr>
            <a:r>
              <a:rPr lang="en-US" sz="1200" b="1"/>
              <a:t>Applicable Rules </a:t>
            </a:r>
            <a:r>
              <a:rPr lang="en-US" sz="1200" b="1">
                <a:solidFill>
                  <a:schemeClr val="folHlink"/>
                </a:solidFill>
              </a:rPr>
              <a:t>11,</a:t>
            </a:r>
            <a:r>
              <a:rPr lang="en-US" sz="1200" b="1"/>
              <a:t>12</a:t>
            </a:r>
          </a:p>
        </p:txBody>
      </p:sp>
      <p:sp>
        <p:nvSpPr>
          <p:cNvPr id="6195" name="Line 6"/>
          <p:cNvSpPr>
            <a:spLocks noChangeShapeType="1"/>
          </p:cNvSpPr>
          <p:nvPr/>
        </p:nvSpPr>
        <p:spPr bwMode="auto">
          <a:xfrm>
            <a:off x="2209800" y="4754563"/>
            <a:ext cx="1676400" cy="0"/>
          </a:xfrm>
          <a:prstGeom prst="line">
            <a:avLst/>
          </a:prstGeom>
          <a:noFill/>
          <a:ln w="9525">
            <a:solidFill>
              <a:schemeClr val="tx1"/>
            </a:solidFill>
            <a:round/>
            <a:headEnd/>
            <a:tailEnd type="triangle" w="med" len="med"/>
          </a:ln>
        </p:spPr>
        <p:txBody>
          <a:bodyPr/>
          <a:lstStyle/>
          <a:p>
            <a:endParaRPr lang="en-US"/>
          </a:p>
        </p:txBody>
      </p:sp>
      <p:sp>
        <p:nvSpPr>
          <p:cNvPr id="6196" name="Oval 13"/>
          <p:cNvSpPr>
            <a:spLocks noChangeArrowheads="1"/>
          </p:cNvSpPr>
          <p:nvPr/>
        </p:nvSpPr>
        <p:spPr bwMode="auto">
          <a:xfrm>
            <a:off x="76200" y="4525963"/>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6197" name="Line 14"/>
          <p:cNvSpPr>
            <a:spLocks noChangeShapeType="1"/>
          </p:cNvSpPr>
          <p:nvPr/>
        </p:nvSpPr>
        <p:spPr bwMode="auto">
          <a:xfrm>
            <a:off x="457200" y="4754563"/>
            <a:ext cx="419100" cy="0"/>
          </a:xfrm>
          <a:prstGeom prst="line">
            <a:avLst/>
          </a:prstGeom>
          <a:noFill/>
          <a:ln w="9525">
            <a:solidFill>
              <a:schemeClr val="tx1"/>
            </a:solidFill>
            <a:round/>
            <a:headEnd/>
            <a:tailEnd/>
          </a:ln>
        </p:spPr>
        <p:txBody>
          <a:bodyPr/>
          <a:lstStyle/>
          <a:p>
            <a:endParaRPr lang="en-US"/>
          </a:p>
        </p:txBody>
      </p:sp>
      <p:sp>
        <p:nvSpPr>
          <p:cNvPr id="6198" name="Oval 15"/>
          <p:cNvSpPr>
            <a:spLocks noChangeArrowheads="1"/>
          </p:cNvSpPr>
          <p:nvPr/>
        </p:nvSpPr>
        <p:spPr bwMode="auto">
          <a:xfrm>
            <a:off x="1676400" y="4525963"/>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Ci</a:t>
            </a:r>
          </a:p>
        </p:txBody>
      </p:sp>
      <p:sp>
        <p:nvSpPr>
          <p:cNvPr id="6199" name="Oval 13"/>
          <p:cNvSpPr>
            <a:spLocks noChangeArrowheads="1"/>
          </p:cNvSpPr>
          <p:nvPr/>
        </p:nvSpPr>
        <p:spPr bwMode="auto">
          <a:xfrm>
            <a:off x="876300" y="4525963"/>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6200" name="Line 14"/>
          <p:cNvSpPr>
            <a:spLocks noChangeShapeType="1"/>
          </p:cNvSpPr>
          <p:nvPr/>
        </p:nvSpPr>
        <p:spPr bwMode="auto">
          <a:xfrm>
            <a:off x="1257300" y="4754563"/>
            <a:ext cx="419100" cy="0"/>
          </a:xfrm>
          <a:prstGeom prst="line">
            <a:avLst/>
          </a:prstGeom>
          <a:noFill/>
          <a:ln w="9525">
            <a:solidFill>
              <a:schemeClr val="tx1"/>
            </a:solidFill>
            <a:round/>
            <a:headEnd/>
            <a:tailEnd/>
          </a:ln>
        </p:spPr>
        <p:txBody>
          <a:bodyPr/>
          <a:lstStyle/>
          <a:p>
            <a:endParaRPr lang="en-US"/>
          </a:p>
        </p:txBody>
      </p:sp>
      <p:sp>
        <p:nvSpPr>
          <p:cNvPr id="6201" name="Oval 13"/>
          <p:cNvSpPr>
            <a:spLocks noChangeArrowheads="1"/>
          </p:cNvSpPr>
          <p:nvPr/>
        </p:nvSpPr>
        <p:spPr bwMode="auto">
          <a:xfrm>
            <a:off x="3886200" y="45720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6202" name="Line 14"/>
          <p:cNvSpPr>
            <a:spLocks noChangeShapeType="1"/>
          </p:cNvSpPr>
          <p:nvPr/>
        </p:nvSpPr>
        <p:spPr bwMode="auto">
          <a:xfrm>
            <a:off x="4267200" y="4800600"/>
            <a:ext cx="419100" cy="1588"/>
          </a:xfrm>
          <a:prstGeom prst="line">
            <a:avLst/>
          </a:prstGeom>
          <a:noFill/>
          <a:ln w="9525">
            <a:solidFill>
              <a:schemeClr val="tx1"/>
            </a:solidFill>
            <a:round/>
            <a:headEnd/>
            <a:tailEnd/>
          </a:ln>
        </p:spPr>
        <p:txBody>
          <a:bodyPr/>
          <a:lstStyle/>
          <a:p>
            <a:endParaRPr lang="en-US"/>
          </a:p>
        </p:txBody>
      </p:sp>
      <p:sp>
        <p:nvSpPr>
          <p:cNvPr id="6203" name="Oval 15"/>
          <p:cNvSpPr>
            <a:spLocks noChangeArrowheads="1"/>
          </p:cNvSpPr>
          <p:nvPr/>
        </p:nvSpPr>
        <p:spPr bwMode="auto">
          <a:xfrm>
            <a:off x="5486400" y="45720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Ci</a:t>
            </a:r>
          </a:p>
        </p:txBody>
      </p:sp>
      <p:sp>
        <p:nvSpPr>
          <p:cNvPr id="6204" name="Oval 13"/>
          <p:cNvSpPr>
            <a:spLocks noChangeArrowheads="1"/>
          </p:cNvSpPr>
          <p:nvPr/>
        </p:nvSpPr>
        <p:spPr bwMode="auto">
          <a:xfrm>
            <a:off x="4686300" y="45720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6205" name="Line 14"/>
          <p:cNvSpPr>
            <a:spLocks noChangeShapeType="1"/>
          </p:cNvSpPr>
          <p:nvPr/>
        </p:nvSpPr>
        <p:spPr bwMode="auto">
          <a:xfrm>
            <a:off x="5067300" y="4800600"/>
            <a:ext cx="419100" cy="1588"/>
          </a:xfrm>
          <a:prstGeom prst="line">
            <a:avLst/>
          </a:prstGeom>
          <a:noFill/>
          <a:ln w="9525">
            <a:solidFill>
              <a:schemeClr val="tx1"/>
            </a:solidFill>
            <a:round/>
            <a:headEnd/>
            <a:tailEnd/>
          </a:ln>
        </p:spPr>
        <p:txBody>
          <a:bodyPr/>
          <a:lstStyle/>
          <a:p>
            <a:endParaRPr lang="en-US"/>
          </a:p>
        </p:txBody>
      </p:sp>
      <p:pic>
        <p:nvPicPr>
          <p:cNvPr id="6206" name="Picture 62" descr="crossknot3"/>
          <p:cNvPicPr>
            <a:picLocks noChangeAspect="1" noChangeArrowheads="1"/>
          </p:cNvPicPr>
          <p:nvPr/>
        </p:nvPicPr>
        <p:blipFill>
          <a:blip r:embed="rId4"/>
          <a:srcRect r="47826"/>
          <a:stretch>
            <a:fillRect/>
          </a:stretch>
        </p:blipFill>
        <p:spPr bwMode="auto">
          <a:xfrm>
            <a:off x="6858000" y="2971800"/>
            <a:ext cx="914400" cy="1058863"/>
          </a:xfrm>
          <a:prstGeom prst="rect">
            <a:avLst/>
          </a:prstGeom>
          <a:noFill/>
        </p:spPr>
      </p:pic>
      <p:sp>
        <p:nvSpPr>
          <p:cNvPr id="6210" name="Text Box 8"/>
          <p:cNvSpPr txBox="1">
            <a:spLocks noChangeArrowheads="1"/>
          </p:cNvSpPr>
          <p:nvPr/>
        </p:nvSpPr>
        <p:spPr bwMode="auto">
          <a:xfrm>
            <a:off x="152400" y="5410200"/>
            <a:ext cx="914400" cy="274638"/>
          </a:xfrm>
          <a:prstGeom prst="rect">
            <a:avLst/>
          </a:prstGeom>
          <a:noFill/>
          <a:ln w="9525">
            <a:noFill/>
            <a:miter lim="800000"/>
            <a:headEnd/>
            <a:tailEnd/>
          </a:ln>
        </p:spPr>
        <p:txBody>
          <a:bodyPr>
            <a:spAutoFit/>
          </a:bodyPr>
          <a:lstStyle/>
          <a:p>
            <a:pPr defTabSz="1958975">
              <a:spcBef>
                <a:spcPct val="50000"/>
              </a:spcBef>
            </a:pPr>
            <a:r>
              <a:rPr lang="en-US" sz="1200"/>
              <a:t>Step 5</a:t>
            </a:r>
          </a:p>
        </p:txBody>
      </p:sp>
      <p:sp>
        <p:nvSpPr>
          <p:cNvPr id="6211" name="Text Box 12"/>
          <p:cNvSpPr txBox="1">
            <a:spLocks noChangeArrowheads="1"/>
          </p:cNvSpPr>
          <p:nvPr/>
        </p:nvSpPr>
        <p:spPr bwMode="auto">
          <a:xfrm>
            <a:off x="2209800" y="6049963"/>
            <a:ext cx="2286000" cy="274637"/>
          </a:xfrm>
          <a:prstGeom prst="rect">
            <a:avLst/>
          </a:prstGeom>
          <a:noFill/>
          <a:ln w="9525">
            <a:noFill/>
            <a:miter lim="800000"/>
            <a:headEnd/>
            <a:tailEnd/>
          </a:ln>
        </p:spPr>
        <p:txBody>
          <a:bodyPr>
            <a:spAutoFit/>
          </a:bodyPr>
          <a:lstStyle/>
          <a:p>
            <a:pPr defTabSz="1958975">
              <a:spcBef>
                <a:spcPct val="50000"/>
              </a:spcBef>
            </a:pPr>
            <a:r>
              <a:rPr lang="en-US" sz="1200" b="1"/>
              <a:t>Applicable Rules 9</a:t>
            </a:r>
            <a:r>
              <a:rPr lang="en-US" sz="1200" b="1">
                <a:solidFill>
                  <a:schemeClr val="folHlink"/>
                </a:solidFill>
              </a:rPr>
              <a:t>,10</a:t>
            </a:r>
          </a:p>
        </p:txBody>
      </p:sp>
      <p:sp>
        <p:nvSpPr>
          <p:cNvPr id="6223" name="Line 14"/>
          <p:cNvSpPr>
            <a:spLocks noChangeShapeType="1"/>
          </p:cNvSpPr>
          <p:nvPr/>
        </p:nvSpPr>
        <p:spPr bwMode="auto">
          <a:xfrm>
            <a:off x="1752600" y="5943600"/>
            <a:ext cx="304800" cy="0"/>
          </a:xfrm>
          <a:prstGeom prst="line">
            <a:avLst/>
          </a:prstGeom>
          <a:noFill/>
          <a:ln w="9525">
            <a:solidFill>
              <a:schemeClr val="tx1"/>
            </a:solidFill>
            <a:round/>
            <a:headEnd/>
            <a:tailEnd/>
          </a:ln>
        </p:spPr>
        <p:txBody>
          <a:bodyPr/>
          <a:lstStyle/>
          <a:p>
            <a:endParaRPr lang="en-US"/>
          </a:p>
        </p:txBody>
      </p:sp>
      <p:sp>
        <p:nvSpPr>
          <p:cNvPr id="6224" name="Oval 13"/>
          <p:cNvSpPr>
            <a:spLocks noChangeArrowheads="1"/>
          </p:cNvSpPr>
          <p:nvPr/>
        </p:nvSpPr>
        <p:spPr bwMode="auto">
          <a:xfrm>
            <a:off x="2057400" y="57150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Ro</a:t>
            </a:r>
          </a:p>
        </p:txBody>
      </p:sp>
      <p:sp>
        <p:nvSpPr>
          <p:cNvPr id="6225" name="Oval 13"/>
          <p:cNvSpPr>
            <a:spLocks noChangeArrowheads="1"/>
          </p:cNvSpPr>
          <p:nvPr/>
        </p:nvSpPr>
        <p:spPr bwMode="auto">
          <a:xfrm>
            <a:off x="0" y="57150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6226" name="Line 14"/>
          <p:cNvSpPr>
            <a:spLocks noChangeShapeType="1"/>
          </p:cNvSpPr>
          <p:nvPr/>
        </p:nvSpPr>
        <p:spPr bwMode="auto">
          <a:xfrm>
            <a:off x="381000" y="5943600"/>
            <a:ext cx="342900" cy="1588"/>
          </a:xfrm>
          <a:prstGeom prst="line">
            <a:avLst/>
          </a:prstGeom>
          <a:noFill/>
          <a:ln w="9525">
            <a:solidFill>
              <a:schemeClr val="tx1"/>
            </a:solidFill>
            <a:round/>
            <a:headEnd/>
            <a:tailEnd/>
          </a:ln>
        </p:spPr>
        <p:txBody>
          <a:bodyPr/>
          <a:lstStyle/>
          <a:p>
            <a:endParaRPr lang="en-US"/>
          </a:p>
        </p:txBody>
      </p:sp>
      <p:sp>
        <p:nvSpPr>
          <p:cNvPr id="6227" name="Oval 15"/>
          <p:cNvSpPr>
            <a:spLocks noChangeArrowheads="1"/>
          </p:cNvSpPr>
          <p:nvPr/>
        </p:nvSpPr>
        <p:spPr bwMode="auto">
          <a:xfrm>
            <a:off x="1371600" y="57150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Ci</a:t>
            </a:r>
          </a:p>
        </p:txBody>
      </p:sp>
      <p:sp>
        <p:nvSpPr>
          <p:cNvPr id="6228" name="Oval 13"/>
          <p:cNvSpPr>
            <a:spLocks noChangeArrowheads="1"/>
          </p:cNvSpPr>
          <p:nvPr/>
        </p:nvSpPr>
        <p:spPr bwMode="auto">
          <a:xfrm>
            <a:off x="685800" y="57150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6229" name="Line 14"/>
          <p:cNvSpPr>
            <a:spLocks noChangeShapeType="1"/>
          </p:cNvSpPr>
          <p:nvPr/>
        </p:nvSpPr>
        <p:spPr bwMode="auto">
          <a:xfrm>
            <a:off x="1066800" y="5943600"/>
            <a:ext cx="304800" cy="1588"/>
          </a:xfrm>
          <a:prstGeom prst="line">
            <a:avLst/>
          </a:prstGeom>
          <a:noFill/>
          <a:ln w="9525">
            <a:solidFill>
              <a:schemeClr val="tx1"/>
            </a:solidFill>
            <a:round/>
            <a:headEnd/>
            <a:tailEnd/>
          </a:ln>
        </p:spPr>
        <p:txBody>
          <a:bodyPr/>
          <a:lstStyle/>
          <a:p>
            <a:endParaRPr lang="en-US"/>
          </a:p>
        </p:txBody>
      </p:sp>
      <p:sp>
        <p:nvSpPr>
          <p:cNvPr id="6230" name="Line 14"/>
          <p:cNvSpPr>
            <a:spLocks noChangeShapeType="1"/>
          </p:cNvSpPr>
          <p:nvPr/>
        </p:nvSpPr>
        <p:spPr bwMode="auto">
          <a:xfrm>
            <a:off x="5791200" y="6019800"/>
            <a:ext cx="304800" cy="0"/>
          </a:xfrm>
          <a:prstGeom prst="line">
            <a:avLst/>
          </a:prstGeom>
          <a:noFill/>
          <a:ln w="9525">
            <a:solidFill>
              <a:schemeClr val="tx1"/>
            </a:solidFill>
            <a:round/>
            <a:headEnd/>
            <a:tailEnd/>
          </a:ln>
        </p:spPr>
        <p:txBody>
          <a:bodyPr/>
          <a:lstStyle/>
          <a:p>
            <a:endParaRPr lang="en-US"/>
          </a:p>
        </p:txBody>
      </p:sp>
      <p:sp>
        <p:nvSpPr>
          <p:cNvPr id="6231" name="Oval 13"/>
          <p:cNvSpPr>
            <a:spLocks noChangeArrowheads="1"/>
          </p:cNvSpPr>
          <p:nvPr/>
        </p:nvSpPr>
        <p:spPr bwMode="auto">
          <a:xfrm>
            <a:off x="6096000" y="5791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6232" name="Oval 13"/>
          <p:cNvSpPr>
            <a:spLocks noChangeArrowheads="1"/>
          </p:cNvSpPr>
          <p:nvPr/>
        </p:nvSpPr>
        <p:spPr bwMode="auto">
          <a:xfrm>
            <a:off x="4038600" y="5791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6233" name="Line 14"/>
          <p:cNvSpPr>
            <a:spLocks noChangeShapeType="1"/>
          </p:cNvSpPr>
          <p:nvPr/>
        </p:nvSpPr>
        <p:spPr bwMode="auto">
          <a:xfrm>
            <a:off x="4419600" y="6019800"/>
            <a:ext cx="342900" cy="1588"/>
          </a:xfrm>
          <a:prstGeom prst="line">
            <a:avLst/>
          </a:prstGeom>
          <a:noFill/>
          <a:ln w="9525">
            <a:solidFill>
              <a:schemeClr val="tx1"/>
            </a:solidFill>
            <a:round/>
            <a:headEnd/>
            <a:tailEnd/>
          </a:ln>
        </p:spPr>
        <p:txBody>
          <a:bodyPr/>
          <a:lstStyle/>
          <a:p>
            <a:endParaRPr lang="en-US"/>
          </a:p>
        </p:txBody>
      </p:sp>
      <p:sp>
        <p:nvSpPr>
          <p:cNvPr id="6234" name="Oval 15"/>
          <p:cNvSpPr>
            <a:spLocks noChangeArrowheads="1"/>
          </p:cNvSpPr>
          <p:nvPr/>
        </p:nvSpPr>
        <p:spPr bwMode="auto">
          <a:xfrm>
            <a:off x="5410200" y="5791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Ci</a:t>
            </a:r>
          </a:p>
        </p:txBody>
      </p:sp>
      <p:sp>
        <p:nvSpPr>
          <p:cNvPr id="6235" name="Oval 13"/>
          <p:cNvSpPr>
            <a:spLocks noChangeArrowheads="1"/>
          </p:cNvSpPr>
          <p:nvPr/>
        </p:nvSpPr>
        <p:spPr bwMode="auto">
          <a:xfrm>
            <a:off x="4724400" y="5791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6236" name="Line 14"/>
          <p:cNvSpPr>
            <a:spLocks noChangeShapeType="1"/>
          </p:cNvSpPr>
          <p:nvPr/>
        </p:nvSpPr>
        <p:spPr bwMode="auto">
          <a:xfrm>
            <a:off x="5105400" y="6019800"/>
            <a:ext cx="304800" cy="1588"/>
          </a:xfrm>
          <a:prstGeom prst="line">
            <a:avLst/>
          </a:prstGeom>
          <a:noFill/>
          <a:ln w="9525">
            <a:solidFill>
              <a:schemeClr val="tx1"/>
            </a:solidFill>
            <a:round/>
            <a:headEnd/>
            <a:tailEnd/>
          </a:ln>
        </p:spPr>
        <p:txBody>
          <a:bodyPr/>
          <a:lstStyle/>
          <a:p>
            <a:endParaRPr lang="en-US"/>
          </a:p>
        </p:txBody>
      </p:sp>
      <p:sp>
        <p:nvSpPr>
          <p:cNvPr id="6237" name="Line 93"/>
          <p:cNvSpPr>
            <a:spLocks noChangeShapeType="1"/>
          </p:cNvSpPr>
          <p:nvPr/>
        </p:nvSpPr>
        <p:spPr bwMode="auto">
          <a:xfrm>
            <a:off x="2667000" y="5943600"/>
            <a:ext cx="1295400" cy="0"/>
          </a:xfrm>
          <a:prstGeom prst="line">
            <a:avLst/>
          </a:prstGeom>
          <a:noFill/>
          <a:ln w="9525">
            <a:solidFill>
              <a:schemeClr val="tx1"/>
            </a:solidFill>
            <a:round/>
            <a:headEnd/>
            <a:tailEnd type="triangle" w="med" len="med"/>
          </a:ln>
          <a:effectLst/>
        </p:spPr>
        <p:txBody>
          <a:bodyPr/>
          <a:lstStyle/>
          <a:p>
            <a:endParaRPr lang="en-US"/>
          </a:p>
        </p:txBody>
      </p:sp>
      <p:sp>
        <p:nvSpPr>
          <p:cNvPr id="6238" name="Oval 15"/>
          <p:cNvSpPr>
            <a:spLocks noChangeArrowheads="1"/>
          </p:cNvSpPr>
          <p:nvPr/>
        </p:nvSpPr>
        <p:spPr bwMode="auto">
          <a:xfrm>
            <a:off x="6096000" y="64008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Li</a:t>
            </a:r>
          </a:p>
        </p:txBody>
      </p:sp>
      <p:sp>
        <p:nvSpPr>
          <p:cNvPr id="6239" name="Line 14"/>
          <p:cNvSpPr>
            <a:spLocks noChangeShapeType="1"/>
          </p:cNvSpPr>
          <p:nvPr/>
        </p:nvSpPr>
        <p:spPr bwMode="auto">
          <a:xfrm flipH="1">
            <a:off x="6324600" y="6248400"/>
            <a:ext cx="0" cy="152400"/>
          </a:xfrm>
          <a:prstGeom prst="line">
            <a:avLst/>
          </a:prstGeom>
          <a:noFill/>
          <a:ln w="9525">
            <a:solidFill>
              <a:schemeClr val="tx1"/>
            </a:solidFill>
            <a:round/>
            <a:headEnd/>
            <a:tailEnd/>
          </a:ln>
        </p:spPr>
        <p:txBody>
          <a:bodyPr/>
          <a:lstStyle/>
          <a:p>
            <a:endParaRPr lang="en-US"/>
          </a:p>
        </p:txBody>
      </p:sp>
      <p:pic>
        <p:nvPicPr>
          <p:cNvPr id="6240" name="Picture 96" descr="crossknot4"/>
          <p:cNvPicPr>
            <a:picLocks noChangeAspect="1" noChangeArrowheads="1"/>
          </p:cNvPicPr>
          <p:nvPr/>
        </p:nvPicPr>
        <p:blipFill>
          <a:blip r:embed="rId5"/>
          <a:srcRect/>
          <a:stretch>
            <a:fillRect/>
          </a:stretch>
        </p:blipFill>
        <p:spPr bwMode="auto">
          <a:xfrm>
            <a:off x="6934200" y="5715000"/>
            <a:ext cx="1371600" cy="993775"/>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Line 14"/>
          <p:cNvSpPr>
            <a:spLocks noChangeShapeType="1"/>
          </p:cNvSpPr>
          <p:nvPr/>
        </p:nvSpPr>
        <p:spPr bwMode="auto">
          <a:xfrm>
            <a:off x="6324600" y="4114800"/>
            <a:ext cx="304800" cy="0"/>
          </a:xfrm>
          <a:prstGeom prst="line">
            <a:avLst/>
          </a:prstGeom>
          <a:noFill/>
          <a:ln w="9525">
            <a:solidFill>
              <a:schemeClr val="tx1"/>
            </a:solidFill>
            <a:round/>
            <a:headEnd/>
            <a:tailEnd/>
          </a:ln>
        </p:spPr>
        <p:txBody>
          <a:bodyPr/>
          <a:lstStyle/>
          <a:p>
            <a:endParaRPr lang="en-US"/>
          </a:p>
        </p:txBody>
      </p:sp>
      <p:sp>
        <p:nvSpPr>
          <p:cNvPr id="7173" name="Line 14"/>
          <p:cNvSpPr>
            <a:spLocks noChangeShapeType="1"/>
          </p:cNvSpPr>
          <p:nvPr/>
        </p:nvSpPr>
        <p:spPr bwMode="auto">
          <a:xfrm>
            <a:off x="6705600" y="3429000"/>
            <a:ext cx="457200" cy="0"/>
          </a:xfrm>
          <a:prstGeom prst="line">
            <a:avLst/>
          </a:prstGeom>
          <a:noFill/>
          <a:ln w="9525">
            <a:solidFill>
              <a:schemeClr val="tx1"/>
            </a:solidFill>
            <a:round/>
            <a:headEnd/>
            <a:tailEnd/>
          </a:ln>
        </p:spPr>
        <p:txBody>
          <a:bodyPr/>
          <a:lstStyle/>
          <a:p>
            <a:endParaRPr lang="en-US"/>
          </a:p>
        </p:txBody>
      </p:sp>
      <p:sp>
        <p:nvSpPr>
          <p:cNvPr id="7174" name="Oval 15"/>
          <p:cNvSpPr>
            <a:spLocks noChangeArrowheads="1"/>
          </p:cNvSpPr>
          <p:nvPr/>
        </p:nvSpPr>
        <p:spPr bwMode="auto">
          <a:xfrm>
            <a:off x="7239000" y="3886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7175" name="Oval 13"/>
          <p:cNvSpPr>
            <a:spLocks noChangeArrowheads="1"/>
          </p:cNvSpPr>
          <p:nvPr/>
        </p:nvSpPr>
        <p:spPr bwMode="auto">
          <a:xfrm>
            <a:off x="7162800" y="3200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7176" name="Line 14"/>
          <p:cNvSpPr>
            <a:spLocks noChangeShapeType="1"/>
          </p:cNvSpPr>
          <p:nvPr/>
        </p:nvSpPr>
        <p:spPr bwMode="auto">
          <a:xfrm>
            <a:off x="6934200" y="4114800"/>
            <a:ext cx="304800" cy="0"/>
          </a:xfrm>
          <a:prstGeom prst="line">
            <a:avLst/>
          </a:prstGeom>
          <a:noFill/>
          <a:ln w="9525">
            <a:solidFill>
              <a:schemeClr val="tx1"/>
            </a:solidFill>
            <a:round/>
            <a:headEnd/>
            <a:tailEnd/>
          </a:ln>
        </p:spPr>
        <p:txBody>
          <a:bodyPr/>
          <a:lstStyle/>
          <a:p>
            <a:endParaRPr lang="en-US"/>
          </a:p>
        </p:txBody>
      </p:sp>
      <p:sp>
        <p:nvSpPr>
          <p:cNvPr id="7177" name="Line 14"/>
          <p:cNvSpPr>
            <a:spLocks noChangeShapeType="1"/>
          </p:cNvSpPr>
          <p:nvPr/>
        </p:nvSpPr>
        <p:spPr bwMode="auto">
          <a:xfrm flipV="1">
            <a:off x="7391400" y="3657600"/>
            <a:ext cx="0" cy="228600"/>
          </a:xfrm>
          <a:prstGeom prst="line">
            <a:avLst/>
          </a:prstGeom>
          <a:noFill/>
          <a:ln w="9525">
            <a:solidFill>
              <a:schemeClr val="tx1"/>
            </a:solidFill>
            <a:round/>
            <a:headEnd/>
            <a:tailEnd/>
          </a:ln>
        </p:spPr>
        <p:txBody>
          <a:bodyPr/>
          <a:lstStyle/>
          <a:p>
            <a:endParaRPr lang="en-US"/>
          </a:p>
        </p:txBody>
      </p:sp>
      <p:sp>
        <p:nvSpPr>
          <p:cNvPr id="7178" name="Oval 13"/>
          <p:cNvSpPr>
            <a:spLocks noChangeArrowheads="1"/>
          </p:cNvSpPr>
          <p:nvPr/>
        </p:nvSpPr>
        <p:spPr bwMode="auto">
          <a:xfrm>
            <a:off x="6248400" y="19812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Co</a:t>
            </a:r>
          </a:p>
        </p:txBody>
      </p:sp>
      <p:sp>
        <p:nvSpPr>
          <p:cNvPr id="7179" name="Oval 13"/>
          <p:cNvSpPr>
            <a:spLocks noChangeArrowheads="1"/>
          </p:cNvSpPr>
          <p:nvPr/>
        </p:nvSpPr>
        <p:spPr bwMode="auto">
          <a:xfrm>
            <a:off x="5943600" y="3886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T</a:t>
            </a:r>
          </a:p>
        </p:txBody>
      </p:sp>
      <p:pic>
        <p:nvPicPr>
          <p:cNvPr id="7180" name="Picture 12" descr="crossknot5"/>
          <p:cNvPicPr>
            <a:picLocks noChangeAspect="1" noChangeArrowheads="1"/>
          </p:cNvPicPr>
          <p:nvPr/>
        </p:nvPicPr>
        <p:blipFill>
          <a:blip r:embed="rId2"/>
          <a:srcRect/>
          <a:stretch>
            <a:fillRect/>
          </a:stretch>
        </p:blipFill>
        <p:spPr bwMode="auto">
          <a:xfrm>
            <a:off x="7620000" y="1371600"/>
            <a:ext cx="1181100" cy="855663"/>
          </a:xfrm>
          <a:prstGeom prst="rect">
            <a:avLst/>
          </a:prstGeom>
          <a:noFill/>
        </p:spPr>
      </p:pic>
      <p:pic>
        <p:nvPicPr>
          <p:cNvPr id="7181" name="Picture 13" descr="crossknot7"/>
          <p:cNvPicPr>
            <a:picLocks noChangeAspect="1" noChangeArrowheads="1"/>
          </p:cNvPicPr>
          <p:nvPr/>
        </p:nvPicPr>
        <p:blipFill>
          <a:blip r:embed="rId3"/>
          <a:srcRect/>
          <a:stretch>
            <a:fillRect/>
          </a:stretch>
        </p:blipFill>
        <p:spPr bwMode="auto">
          <a:xfrm>
            <a:off x="7696200" y="3276600"/>
            <a:ext cx="1257300" cy="912813"/>
          </a:xfrm>
          <a:prstGeom prst="rect">
            <a:avLst/>
          </a:prstGeom>
          <a:noFill/>
        </p:spPr>
      </p:pic>
      <p:sp>
        <p:nvSpPr>
          <p:cNvPr id="7184" name="Oval 13"/>
          <p:cNvSpPr>
            <a:spLocks noChangeArrowheads="1"/>
          </p:cNvSpPr>
          <p:nvPr/>
        </p:nvSpPr>
        <p:spPr bwMode="auto">
          <a:xfrm>
            <a:off x="4800600" y="3200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7185" name="Line 14"/>
          <p:cNvSpPr>
            <a:spLocks noChangeShapeType="1"/>
          </p:cNvSpPr>
          <p:nvPr/>
        </p:nvSpPr>
        <p:spPr bwMode="auto">
          <a:xfrm>
            <a:off x="5181600" y="3429000"/>
            <a:ext cx="419100" cy="1588"/>
          </a:xfrm>
          <a:prstGeom prst="line">
            <a:avLst/>
          </a:prstGeom>
          <a:noFill/>
          <a:ln w="9525">
            <a:solidFill>
              <a:schemeClr val="tx1"/>
            </a:solidFill>
            <a:round/>
            <a:headEnd/>
            <a:tailEnd/>
          </a:ln>
        </p:spPr>
        <p:txBody>
          <a:bodyPr/>
          <a:lstStyle/>
          <a:p>
            <a:endParaRPr lang="en-US"/>
          </a:p>
        </p:txBody>
      </p:sp>
      <p:sp>
        <p:nvSpPr>
          <p:cNvPr id="7186" name="Oval 15"/>
          <p:cNvSpPr>
            <a:spLocks noChangeArrowheads="1"/>
          </p:cNvSpPr>
          <p:nvPr/>
        </p:nvSpPr>
        <p:spPr bwMode="auto">
          <a:xfrm>
            <a:off x="6400800" y="3200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Ci</a:t>
            </a:r>
          </a:p>
        </p:txBody>
      </p:sp>
      <p:sp>
        <p:nvSpPr>
          <p:cNvPr id="7187" name="Oval 13"/>
          <p:cNvSpPr>
            <a:spLocks noChangeArrowheads="1"/>
          </p:cNvSpPr>
          <p:nvPr/>
        </p:nvSpPr>
        <p:spPr bwMode="auto">
          <a:xfrm>
            <a:off x="5600700" y="3200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7188" name="Line 14"/>
          <p:cNvSpPr>
            <a:spLocks noChangeShapeType="1"/>
          </p:cNvSpPr>
          <p:nvPr/>
        </p:nvSpPr>
        <p:spPr bwMode="auto">
          <a:xfrm>
            <a:off x="5981700" y="3429000"/>
            <a:ext cx="419100" cy="1588"/>
          </a:xfrm>
          <a:prstGeom prst="line">
            <a:avLst/>
          </a:prstGeom>
          <a:noFill/>
          <a:ln w="9525">
            <a:solidFill>
              <a:schemeClr val="tx1"/>
            </a:solidFill>
            <a:round/>
            <a:headEnd/>
            <a:tailEnd/>
          </a:ln>
        </p:spPr>
        <p:txBody>
          <a:bodyPr/>
          <a:lstStyle/>
          <a:p>
            <a:endParaRPr lang="en-US"/>
          </a:p>
        </p:txBody>
      </p:sp>
      <p:sp>
        <p:nvSpPr>
          <p:cNvPr id="7191" name="Rectangle 23"/>
          <p:cNvSpPr>
            <a:spLocks noChangeArrowheads="1"/>
          </p:cNvSpPr>
          <p:nvPr/>
        </p:nvSpPr>
        <p:spPr bwMode="auto">
          <a:xfrm>
            <a:off x="5715000" y="152400"/>
            <a:ext cx="3429000" cy="685800"/>
          </a:xfrm>
          <a:prstGeom prst="rect">
            <a:avLst/>
          </a:prstGeom>
          <a:noFill/>
          <a:ln w="9525">
            <a:noFill/>
            <a:miter lim="800000"/>
            <a:headEnd/>
            <a:tailEnd/>
          </a:ln>
          <a:effectLst/>
        </p:spPr>
        <p:txBody>
          <a:bodyPr anchor="ctr"/>
          <a:lstStyle/>
          <a:p>
            <a:pPr algn="ctr"/>
            <a:r>
              <a:rPr lang="en-US" sz="4400">
                <a:solidFill>
                  <a:schemeClr val="tx2"/>
                </a:solidFill>
              </a:rPr>
              <a:t>Cross knot 2</a:t>
            </a:r>
          </a:p>
        </p:txBody>
      </p:sp>
      <p:sp>
        <p:nvSpPr>
          <p:cNvPr id="7192" name="Text Box 12"/>
          <p:cNvSpPr txBox="1">
            <a:spLocks noChangeArrowheads="1"/>
          </p:cNvSpPr>
          <p:nvPr/>
        </p:nvSpPr>
        <p:spPr bwMode="auto">
          <a:xfrm>
            <a:off x="3124200" y="1828800"/>
            <a:ext cx="2286000" cy="274638"/>
          </a:xfrm>
          <a:prstGeom prst="rect">
            <a:avLst/>
          </a:prstGeom>
          <a:noFill/>
          <a:ln w="9525">
            <a:noFill/>
            <a:miter lim="800000"/>
            <a:headEnd/>
            <a:tailEnd/>
          </a:ln>
        </p:spPr>
        <p:txBody>
          <a:bodyPr>
            <a:spAutoFit/>
          </a:bodyPr>
          <a:lstStyle/>
          <a:p>
            <a:pPr defTabSz="1958975">
              <a:spcBef>
                <a:spcPct val="50000"/>
              </a:spcBef>
            </a:pPr>
            <a:r>
              <a:rPr lang="en-US" sz="1200" b="1"/>
              <a:t>Applicable Rules </a:t>
            </a:r>
            <a:r>
              <a:rPr lang="en-US" sz="1200" b="1">
                <a:solidFill>
                  <a:schemeClr val="folHlink"/>
                </a:solidFill>
              </a:rPr>
              <a:t>7,</a:t>
            </a:r>
            <a:r>
              <a:rPr lang="en-US" sz="1200" b="1"/>
              <a:t>8</a:t>
            </a:r>
          </a:p>
        </p:txBody>
      </p:sp>
      <p:sp>
        <p:nvSpPr>
          <p:cNvPr id="7193" name="Line 14"/>
          <p:cNvSpPr>
            <a:spLocks noChangeShapeType="1"/>
          </p:cNvSpPr>
          <p:nvPr/>
        </p:nvSpPr>
        <p:spPr bwMode="auto">
          <a:xfrm>
            <a:off x="2133600" y="1676400"/>
            <a:ext cx="304800" cy="0"/>
          </a:xfrm>
          <a:prstGeom prst="line">
            <a:avLst/>
          </a:prstGeom>
          <a:noFill/>
          <a:ln w="9525">
            <a:solidFill>
              <a:schemeClr val="tx1"/>
            </a:solidFill>
            <a:round/>
            <a:headEnd/>
            <a:tailEnd/>
          </a:ln>
        </p:spPr>
        <p:txBody>
          <a:bodyPr/>
          <a:lstStyle/>
          <a:p>
            <a:endParaRPr lang="en-US"/>
          </a:p>
        </p:txBody>
      </p:sp>
      <p:sp>
        <p:nvSpPr>
          <p:cNvPr id="7194" name="Oval 13"/>
          <p:cNvSpPr>
            <a:spLocks noChangeArrowheads="1"/>
          </p:cNvSpPr>
          <p:nvPr/>
        </p:nvSpPr>
        <p:spPr bwMode="auto">
          <a:xfrm>
            <a:off x="2438400" y="14478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7195" name="Oval 13"/>
          <p:cNvSpPr>
            <a:spLocks noChangeArrowheads="1"/>
          </p:cNvSpPr>
          <p:nvPr/>
        </p:nvSpPr>
        <p:spPr bwMode="auto">
          <a:xfrm>
            <a:off x="381000" y="14478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7196" name="Line 14"/>
          <p:cNvSpPr>
            <a:spLocks noChangeShapeType="1"/>
          </p:cNvSpPr>
          <p:nvPr/>
        </p:nvSpPr>
        <p:spPr bwMode="auto">
          <a:xfrm>
            <a:off x="762000" y="1676400"/>
            <a:ext cx="342900" cy="1588"/>
          </a:xfrm>
          <a:prstGeom prst="line">
            <a:avLst/>
          </a:prstGeom>
          <a:noFill/>
          <a:ln w="9525">
            <a:solidFill>
              <a:schemeClr val="tx1"/>
            </a:solidFill>
            <a:round/>
            <a:headEnd/>
            <a:tailEnd/>
          </a:ln>
        </p:spPr>
        <p:txBody>
          <a:bodyPr/>
          <a:lstStyle/>
          <a:p>
            <a:endParaRPr lang="en-US"/>
          </a:p>
        </p:txBody>
      </p:sp>
      <p:sp>
        <p:nvSpPr>
          <p:cNvPr id="7197" name="Oval 15"/>
          <p:cNvSpPr>
            <a:spLocks noChangeArrowheads="1"/>
          </p:cNvSpPr>
          <p:nvPr/>
        </p:nvSpPr>
        <p:spPr bwMode="auto">
          <a:xfrm>
            <a:off x="1752600" y="14478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Ci</a:t>
            </a:r>
          </a:p>
        </p:txBody>
      </p:sp>
      <p:sp>
        <p:nvSpPr>
          <p:cNvPr id="7198" name="Oval 13"/>
          <p:cNvSpPr>
            <a:spLocks noChangeArrowheads="1"/>
          </p:cNvSpPr>
          <p:nvPr/>
        </p:nvSpPr>
        <p:spPr bwMode="auto">
          <a:xfrm>
            <a:off x="1066800" y="14478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7199" name="Line 14"/>
          <p:cNvSpPr>
            <a:spLocks noChangeShapeType="1"/>
          </p:cNvSpPr>
          <p:nvPr/>
        </p:nvSpPr>
        <p:spPr bwMode="auto">
          <a:xfrm>
            <a:off x="1447800" y="1676400"/>
            <a:ext cx="304800" cy="1588"/>
          </a:xfrm>
          <a:prstGeom prst="line">
            <a:avLst/>
          </a:prstGeom>
          <a:noFill/>
          <a:ln w="9525">
            <a:solidFill>
              <a:schemeClr val="tx1"/>
            </a:solidFill>
            <a:round/>
            <a:headEnd/>
            <a:tailEnd/>
          </a:ln>
        </p:spPr>
        <p:txBody>
          <a:bodyPr/>
          <a:lstStyle/>
          <a:p>
            <a:endParaRPr lang="en-US"/>
          </a:p>
        </p:txBody>
      </p:sp>
      <p:sp>
        <p:nvSpPr>
          <p:cNvPr id="7200" name="Line 32"/>
          <p:cNvSpPr>
            <a:spLocks noChangeShapeType="1"/>
          </p:cNvSpPr>
          <p:nvPr/>
        </p:nvSpPr>
        <p:spPr bwMode="auto">
          <a:xfrm>
            <a:off x="3352800" y="1676400"/>
            <a:ext cx="1295400" cy="0"/>
          </a:xfrm>
          <a:prstGeom prst="line">
            <a:avLst/>
          </a:prstGeom>
          <a:noFill/>
          <a:ln w="9525">
            <a:solidFill>
              <a:schemeClr val="tx1"/>
            </a:solidFill>
            <a:round/>
            <a:headEnd/>
            <a:tailEnd type="triangle" w="med" len="med"/>
          </a:ln>
          <a:effectLst/>
        </p:spPr>
        <p:txBody>
          <a:bodyPr/>
          <a:lstStyle/>
          <a:p>
            <a:endParaRPr lang="en-US"/>
          </a:p>
        </p:txBody>
      </p:sp>
      <p:sp>
        <p:nvSpPr>
          <p:cNvPr id="7201" name="Oval 15"/>
          <p:cNvSpPr>
            <a:spLocks noChangeArrowheads="1"/>
          </p:cNvSpPr>
          <p:nvPr/>
        </p:nvSpPr>
        <p:spPr bwMode="auto">
          <a:xfrm>
            <a:off x="2438400" y="20574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Li</a:t>
            </a:r>
          </a:p>
        </p:txBody>
      </p:sp>
      <p:sp>
        <p:nvSpPr>
          <p:cNvPr id="7202" name="Line 14"/>
          <p:cNvSpPr>
            <a:spLocks noChangeShapeType="1"/>
          </p:cNvSpPr>
          <p:nvPr/>
        </p:nvSpPr>
        <p:spPr bwMode="auto">
          <a:xfrm flipH="1">
            <a:off x="2667000" y="1905000"/>
            <a:ext cx="0" cy="152400"/>
          </a:xfrm>
          <a:prstGeom prst="line">
            <a:avLst/>
          </a:prstGeom>
          <a:noFill/>
          <a:ln w="9525">
            <a:solidFill>
              <a:schemeClr val="tx1"/>
            </a:solidFill>
            <a:round/>
            <a:headEnd/>
            <a:tailEnd/>
          </a:ln>
        </p:spPr>
        <p:txBody>
          <a:bodyPr/>
          <a:lstStyle/>
          <a:p>
            <a:endParaRPr lang="en-US"/>
          </a:p>
        </p:txBody>
      </p:sp>
      <p:sp>
        <p:nvSpPr>
          <p:cNvPr id="7203" name="Line 14"/>
          <p:cNvSpPr>
            <a:spLocks noChangeShapeType="1"/>
          </p:cNvSpPr>
          <p:nvPr/>
        </p:nvSpPr>
        <p:spPr bwMode="auto">
          <a:xfrm>
            <a:off x="6629400" y="1600200"/>
            <a:ext cx="304800" cy="0"/>
          </a:xfrm>
          <a:prstGeom prst="line">
            <a:avLst/>
          </a:prstGeom>
          <a:noFill/>
          <a:ln w="9525">
            <a:solidFill>
              <a:schemeClr val="tx1"/>
            </a:solidFill>
            <a:round/>
            <a:headEnd/>
            <a:tailEnd/>
          </a:ln>
        </p:spPr>
        <p:txBody>
          <a:bodyPr/>
          <a:lstStyle/>
          <a:p>
            <a:endParaRPr lang="en-US"/>
          </a:p>
        </p:txBody>
      </p:sp>
      <p:sp>
        <p:nvSpPr>
          <p:cNvPr id="7204" name="Oval 13"/>
          <p:cNvSpPr>
            <a:spLocks noChangeArrowheads="1"/>
          </p:cNvSpPr>
          <p:nvPr/>
        </p:nvSpPr>
        <p:spPr bwMode="auto">
          <a:xfrm>
            <a:off x="6934200" y="13716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7205" name="Oval 13"/>
          <p:cNvSpPr>
            <a:spLocks noChangeArrowheads="1"/>
          </p:cNvSpPr>
          <p:nvPr/>
        </p:nvSpPr>
        <p:spPr bwMode="auto">
          <a:xfrm>
            <a:off x="4876800" y="13716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7206" name="Line 14"/>
          <p:cNvSpPr>
            <a:spLocks noChangeShapeType="1"/>
          </p:cNvSpPr>
          <p:nvPr/>
        </p:nvSpPr>
        <p:spPr bwMode="auto">
          <a:xfrm>
            <a:off x="5257800" y="1600200"/>
            <a:ext cx="342900" cy="1588"/>
          </a:xfrm>
          <a:prstGeom prst="line">
            <a:avLst/>
          </a:prstGeom>
          <a:noFill/>
          <a:ln w="9525">
            <a:solidFill>
              <a:schemeClr val="tx1"/>
            </a:solidFill>
            <a:round/>
            <a:headEnd/>
            <a:tailEnd/>
          </a:ln>
        </p:spPr>
        <p:txBody>
          <a:bodyPr/>
          <a:lstStyle/>
          <a:p>
            <a:endParaRPr lang="en-US"/>
          </a:p>
        </p:txBody>
      </p:sp>
      <p:sp>
        <p:nvSpPr>
          <p:cNvPr id="7207" name="Oval 15"/>
          <p:cNvSpPr>
            <a:spLocks noChangeArrowheads="1"/>
          </p:cNvSpPr>
          <p:nvPr/>
        </p:nvSpPr>
        <p:spPr bwMode="auto">
          <a:xfrm>
            <a:off x="6248400" y="13716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Ci</a:t>
            </a:r>
          </a:p>
        </p:txBody>
      </p:sp>
      <p:sp>
        <p:nvSpPr>
          <p:cNvPr id="7208" name="Oval 13"/>
          <p:cNvSpPr>
            <a:spLocks noChangeArrowheads="1"/>
          </p:cNvSpPr>
          <p:nvPr/>
        </p:nvSpPr>
        <p:spPr bwMode="auto">
          <a:xfrm>
            <a:off x="5562600" y="13716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7209" name="Line 14"/>
          <p:cNvSpPr>
            <a:spLocks noChangeShapeType="1"/>
          </p:cNvSpPr>
          <p:nvPr/>
        </p:nvSpPr>
        <p:spPr bwMode="auto">
          <a:xfrm>
            <a:off x="5943600" y="1600200"/>
            <a:ext cx="304800" cy="1588"/>
          </a:xfrm>
          <a:prstGeom prst="line">
            <a:avLst/>
          </a:prstGeom>
          <a:noFill/>
          <a:ln w="9525">
            <a:solidFill>
              <a:schemeClr val="tx1"/>
            </a:solidFill>
            <a:round/>
            <a:headEnd/>
            <a:tailEnd/>
          </a:ln>
        </p:spPr>
        <p:txBody>
          <a:bodyPr/>
          <a:lstStyle/>
          <a:p>
            <a:endParaRPr lang="en-US"/>
          </a:p>
        </p:txBody>
      </p:sp>
      <p:sp>
        <p:nvSpPr>
          <p:cNvPr id="7210" name="Oval 15"/>
          <p:cNvSpPr>
            <a:spLocks noChangeArrowheads="1"/>
          </p:cNvSpPr>
          <p:nvPr/>
        </p:nvSpPr>
        <p:spPr bwMode="auto">
          <a:xfrm>
            <a:off x="6934200" y="1981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7211" name="Line 14"/>
          <p:cNvSpPr>
            <a:spLocks noChangeShapeType="1"/>
          </p:cNvSpPr>
          <p:nvPr/>
        </p:nvSpPr>
        <p:spPr bwMode="auto">
          <a:xfrm flipH="1">
            <a:off x="7162800" y="1828800"/>
            <a:ext cx="0" cy="152400"/>
          </a:xfrm>
          <a:prstGeom prst="line">
            <a:avLst/>
          </a:prstGeom>
          <a:noFill/>
          <a:ln w="9525">
            <a:solidFill>
              <a:schemeClr val="tx1"/>
            </a:solidFill>
            <a:round/>
            <a:headEnd/>
            <a:tailEnd/>
          </a:ln>
        </p:spPr>
        <p:txBody>
          <a:bodyPr/>
          <a:lstStyle/>
          <a:p>
            <a:endParaRPr lang="en-US"/>
          </a:p>
        </p:txBody>
      </p:sp>
      <p:sp>
        <p:nvSpPr>
          <p:cNvPr id="7212" name="Line 14"/>
          <p:cNvSpPr>
            <a:spLocks noChangeShapeType="1"/>
          </p:cNvSpPr>
          <p:nvPr/>
        </p:nvSpPr>
        <p:spPr bwMode="auto">
          <a:xfrm>
            <a:off x="6629400" y="2209800"/>
            <a:ext cx="304800" cy="0"/>
          </a:xfrm>
          <a:prstGeom prst="line">
            <a:avLst/>
          </a:prstGeom>
          <a:noFill/>
          <a:ln w="9525">
            <a:solidFill>
              <a:schemeClr val="tx1"/>
            </a:solidFill>
            <a:round/>
            <a:headEnd/>
            <a:tailEnd/>
          </a:ln>
        </p:spPr>
        <p:txBody>
          <a:bodyPr/>
          <a:lstStyle/>
          <a:p>
            <a:endParaRPr lang="en-US"/>
          </a:p>
        </p:txBody>
      </p:sp>
      <p:sp>
        <p:nvSpPr>
          <p:cNvPr id="7213" name="Oval 13"/>
          <p:cNvSpPr>
            <a:spLocks noChangeArrowheads="1"/>
          </p:cNvSpPr>
          <p:nvPr/>
        </p:nvSpPr>
        <p:spPr bwMode="auto">
          <a:xfrm>
            <a:off x="6553200" y="3886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Co</a:t>
            </a:r>
          </a:p>
        </p:txBody>
      </p:sp>
      <p:sp>
        <p:nvSpPr>
          <p:cNvPr id="7214" name="Text Box 8"/>
          <p:cNvSpPr txBox="1">
            <a:spLocks noChangeArrowheads="1"/>
          </p:cNvSpPr>
          <p:nvPr/>
        </p:nvSpPr>
        <p:spPr bwMode="auto">
          <a:xfrm>
            <a:off x="457200" y="990600"/>
            <a:ext cx="914400" cy="274638"/>
          </a:xfrm>
          <a:prstGeom prst="rect">
            <a:avLst/>
          </a:prstGeom>
          <a:noFill/>
          <a:ln w="9525">
            <a:noFill/>
            <a:miter lim="800000"/>
            <a:headEnd/>
            <a:tailEnd/>
          </a:ln>
        </p:spPr>
        <p:txBody>
          <a:bodyPr>
            <a:spAutoFit/>
          </a:bodyPr>
          <a:lstStyle/>
          <a:p>
            <a:pPr defTabSz="1958975">
              <a:spcBef>
                <a:spcPct val="50000"/>
              </a:spcBef>
            </a:pPr>
            <a:r>
              <a:rPr lang="en-US" sz="1200"/>
              <a:t>Step 6</a:t>
            </a:r>
          </a:p>
        </p:txBody>
      </p:sp>
      <p:sp>
        <p:nvSpPr>
          <p:cNvPr id="7215" name="Oval 13"/>
          <p:cNvSpPr>
            <a:spLocks noChangeArrowheads="1"/>
          </p:cNvSpPr>
          <p:nvPr/>
        </p:nvSpPr>
        <p:spPr bwMode="auto">
          <a:xfrm>
            <a:off x="1676400" y="38100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Co</a:t>
            </a:r>
          </a:p>
        </p:txBody>
      </p:sp>
      <p:sp>
        <p:nvSpPr>
          <p:cNvPr id="7217" name="Line 49"/>
          <p:cNvSpPr>
            <a:spLocks noChangeShapeType="1"/>
          </p:cNvSpPr>
          <p:nvPr/>
        </p:nvSpPr>
        <p:spPr bwMode="auto">
          <a:xfrm>
            <a:off x="3276600" y="3429000"/>
            <a:ext cx="1295400" cy="0"/>
          </a:xfrm>
          <a:prstGeom prst="line">
            <a:avLst/>
          </a:prstGeom>
          <a:noFill/>
          <a:ln w="9525">
            <a:solidFill>
              <a:schemeClr val="tx1"/>
            </a:solidFill>
            <a:round/>
            <a:headEnd/>
            <a:tailEnd type="triangle" w="med" len="med"/>
          </a:ln>
          <a:effectLst/>
        </p:spPr>
        <p:txBody>
          <a:bodyPr/>
          <a:lstStyle/>
          <a:p>
            <a:endParaRPr lang="en-US"/>
          </a:p>
        </p:txBody>
      </p:sp>
      <p:sp>
        <p:nvSpPr>
          <p:cNvPr id="7218" name="Line 14"/>
          <p:cNvSpPr>
            <a:spLocks noChangeShapeType="1"/>
          </p:cNvSpPr>
          <p:nvPr/>
        </p:nvSpPr>
        <p:spPr bwMode="auto">
          <a:xfrm>
            <a:off x="2057400" y="3429000"/>
            <a:ext cx="304800" cy="0"/>
          </a:xfrm>
          <a:prstGeom prst="line">
            <a:avLst/>
          </a:prstGeom>
          <a:noFill/>
          <a:ln w="9525">
            <a:solidFill>
              <a:schemeClr val="tx1"/>
            </a:solidFill>
            <a:round/>
            <a:headEnd/>
            <a:tailEnd/>
          </a:ln>
        </p:spPr>
        <p:txBody>
          <a:bodyPr/>
          <a:lstStyle/>
          <a:p>
            <a:endParaRPr lang="en-US"/>
          </a:p>
        </p:txBody>
      </p:sp>
      <p:sp>
        <p:nvSpPr>
          <p:cNvPr id="7219" name="Oval 13"/>
          <p:cNvSpPr>
            <a:spLocks noChangeArrowheads="1"/>
          </p:cNvSpPr>
          <p:nvPr/>
        </p:nvSpPr>
        <p:spPr bwMode="auto">
          <a:xfrm>
            <a:off x="2362200" y="3200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7220" name="Oval 13"/>
          <p:cNvSpPr>
            <a:spLocks noChangeArrowheads="1"/>
          </p:cNvSpPr>
          <p:nvPr/>
        </p:nvSpPr>
        <p:spPr bwMode="auto">
          <a:xfrm>
            <a:off x="304800" y="3200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7221" name="Line 14"/>
          <p:cNvSpPr>
            <a:spLocks noChangeShapeType="1"/>
          </p:cNvSpPr>
          <p:nvPr/>
        </p:nvSpPr>
        <p:spPr bwMode="auto">
          <a:xfrm>
            <a:off x="685800" y="3429000"/>
            <a:ext cx="342900" cy="1588"/>
          </a:xfrm>
          <a:prstGeom prst="line">
            <a:avLst/>
          </a:prstGeom>
          <a:noFill/>
          <a:ln w="9525">
            <a:solidFill>
              <a:schemeClr val="tx1"/>
            </a:solidFill>
            <a:round/>
            <a:headEnd/>
            <a:tailEnd/>
          </a:ln>
        </p:spPr>
        <p:txBody>
          <a:bodyPr/>
          <a:lstStyle/>
          <a:p>
            <a:endParaRPr lang="en-US"/>
          </a:p>
        </p:txBody>
      </p:sp>
      <p:sp>
        <p:nvSpPr>
          <p:cNvPr id="7222" name="Oval 15"/>
          <p:cNvSpPr>
            <a:spLocks noChangeArrowheads="1"/>
          </p:cNvSpPr>
          <p:nvPr/>
        </p:nvSpPr>
        <p:spPr bwMode="auto">
          <a:xfrm>
            <a:off x="1676400" y="3200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Ci</a:t>
            </a:r>
          </a:p>
        </p:txBody>
      </p:sp>
      <p:sp>
        <p:nvSpPr>
          <p:cNvPr id="7223" name="Oval 13"/>
          <p:cNvSpPr>
            <a:spLocks noChangeArrowheads="1"/>
          </p:cNvSpPr>
          <p:nvPr/>
        </p:nvSpPr>
        <p:spPr bwMode="auto">
          <a:xfrm>
            <a:off x="990600" y="3200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7224" name="Line 14"/>
          <p:cNvSpPr>
            <a:spLocks noChangeShapeType="1"/>
          </p:cNvSpPr>
          <p:nvPr/>
        </p:nvSpPr>
        <p:spPr bwMode="auto">
          <a:xfrm>
            <a:off x="1371600" y="3429000"/>
            <a:ext cx="304800" cy="1588"/>
          </a:xfrm>
          <a:prstGeom prst="line">
            <a:avLst/>
          </a:prstGeom>
          <a:noFill/>
          <a:ln w="9525">
            <a:solidFill>
              <a:schemeClr val="tx1"/>
            </a:solidFill>
            <a:round/>
            <a:headEnd/>
            <a:tailEnd/>
          </a:ln>
        </p:spPr>
        <p:txBody>
          <a:bodyPr/>
          <a:lstStyle/>
          <a:p>
            <a:endParaRPr lang="en-US"/>
          </a:p>
        </p:txBody>
      </p:sp>
      <p:sp>
        <p:nvSpPr>
          <p:cNvPr id="7225" name="Oval 15"/>
          <p:cNvSpPr>
            <a:spLocks noChangeArrowheads="1"/>
          </p:cNvSpPr>
          <p:nvPr/>
        </p:nvSpPr>
        <p:spPr bwMode="auto">
          <a:xfrm>
            <a:off x="2362200" y="38100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7226" name="Line 14"/>
          <p:cNvSpPr>
            <a:spLocks noChangeShapeType="1"/>
          </p:cNvSpPr>
          <p:nvPr/>
        </p:nvSpPr>
        <p:spPr bwMode="auto">
          <a:xfrm flipH="1">
            <a:off x="2590800" y="3657600"/>
            <a:ext cx="0" cy="152400"/>
          </a:xfrm>
          <a:prstGeom prst="line">
            <a:avLst/>
          </a:prstGeom>
          <a:noFill/>
          <a:ln w="9525">
            <a:solidFill>
              <a:schemeClr val="tx1"/>
            </a:solidFill>
            <a:round/>
            <a:headEnd/>
            <a:tailEnd/>
          </a:ln>
        </p:spPr>
        <p:txBody>
          <a:bodyPr/>
          <a:lstStyle/>
          <a:p>
            <a:endParaRPr lang="en-US"/>
          </a:p>
        </p:txBody>
      </p:sp>
      <p:sp>
        <p:nvSpPr>
          <p:cNvPr id="7227" name="Line 14"/>
          <p:cNvSpPr>
            <a:spLocks noChangeShapeType="1"/>
          </p:cNvSpPr>
          <p:nvPr/>
        </p:nvSpPr>
        <p:spPr bwMode="auto">
          <a:xfrm>
            <a:off x="2057400" y="4038600"/>
            <a:ext cx="304800" cy="0"/>
          </a:xfrm>
          <a:prstGeom prst="line">
            <a:avLst/>
          </a:prstGeom>
          <a:noFill/>
          <a:ln w="9525">
            <a:solidFill>
              <a:schemeClr val="tx1"/>
            </a:solidFill>
            <a:round/>
            <a:headEnd/>
            <a:tailEnd/>
          </a:ln>
        </p:spPr>
        <p:txBody>
          <a:bodyPr/>
          <a:lstStyle/>
          <a:p>
            <a:endParaRPr lang="en-US"/>
          </a:p>
        </p:txBody>
      </p:sp>
      <p:sp>
        <p:nvSpPr>
          <p:cNvPr id="7228" name="Text Box 12"/>
          <p:cNvSpPr txBox="1">
            <a:spLocks noChangeArrowheads="1"/>
          </p:cNvSpPr>
          <p:nvPr/>
        </p:nvSpPr>
        <p:spPr bwMode="auto">
          <a:xfrm>
            <a:off x="2895600" y="3581400"/>
            <a:ext cx="2133600" cy="274638"/>
          </a:xfrm>
          <a:prstGeom prst="rect">
            <a:avLst/>
          </a:prstGeom>
          <a:noFill/>
          <a:ln w="9525">
            <a:noFill/>
            <a:miter lim="800000"/>
            <a:headEnd/>
            <a:tailEnd/>
          </a:ln>
        </p:spPr>
        <p:txBody>
          <a:bodyPr>
            <a:spAutoFit/>
          </a:bodyPr>
          <a:lstStyle/>
          <a:p>
            <a:pPr defTabSz="1958975">
              <a:spcBef>
                <a:spcPct val="50000"/>
              </a:spcBef>
            </a:pPr>
            <a:r>
              <a:rPr lang="en-US" sz="1200" b="1"/>
              <a:t>Applicable Rules 5, 6, </a:t>
            </a:r>
            <a:r>
              <a:rPr lang="en-US" sz="1200" b="1">
                <a:solidFill>
                  <a:schemeClr val="folHlink"/>
                </a:solidFill>
              </a:rPr>
              <a:t>15</a:t>
            </a:r>
          </a:p>
        </p:txBody>
      </p:sp>
      <p:sp>
        <p:nvSpPr>
          <p:cNvPr id="7229" name="Text Box 8"/>
          <p:cNvSpPr txBox="1">
            <a:spLocks noChangeArrowheads="1"/>
          </p:cNvSpPr>
          <p:nvPr/>
        </p:nvSpPr>
        <p:spPr bwMode="auto">
          <a:xfrm>
            <a:off x="381000" y="2819400"/>
            <a:ext cx="914400" cy="274638"/>
          </a:xfrm>
          <a:prstGeom prst="rect">
            <a:avLst/>
          </a:prstGeom>
          <a:noFill/>
          <a:ln w="9525">
            <a:noFill/>
            <a:miter lim="800000"/>
            <a:headEnd/>
            <a:tailEnd/>
          </a:ln>
        </p:spPr>
        <p:txBody>
          <a:bodyPr>
            <a:spAutoFit/>
          </a:bodyPr>
          <a:lstStyle/>
          <a:p>
            <a:pPr defTabSz="1958975">
              <a:spcBef>
                <a:spcPct val="50000"/>
              </a:spcBef>
            </a:pPr>
            <a:r>
              <a:rPr lang="en-US" sz="1200"/>
              <a:t>Step 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ChangeArrowheads="1"/>
          </p:cNvSpPr>
          <p:nvPr/>
        </p:nvSpPr>
        <p:spPr bwMode="auto">
          <a:xfrm>
            <a:off x="5715000" y="990600"/>
            <a:ext cx="3429000" cy="685800"/>
          </a:xfrm>
          <a:prstGeom prst="rect">
            <a:avLst/>
          </a:prstGeom>
          <a:noFill/>
          <a:ln w="9525">
            <a:noFill/>
            <a:miter lim="800000"/>
            <a:headEnd/>
            <a:tailEnd/>
          </a:ln>
          <a:effectLst/>
        </p:spPr>
        <p:txBody>
          <a:bodyPr anchor="ctr"/>
          <a:lstStyle/>
          <a:p>
            <a:pPr algn="ctr"/>
            <a:r>
              <a:rPr lang="en-US" sz="4400">
                <a:solidFill>
                  <a:schemeClr val="tx2"/>
                </a:solidFill>
              </a:rPr>
              <a:t>Windsor 1</a:t>
            </a:r>
          </a:p>
        </p:txBody>
      </p:sp>
      <p:sp>
        <p:nvSpPr>
          <p:cNvPr id="8197" name="Oval 4"/>
          <p:cNvSpPr>
            <a:spLocks noChangeArrowheads="1"/>
          </p:cNvSpPr>
          <p:nvPr/>
        </p:nvSpPr>
        <p:spPr bwMode="auto">
          <a:xfrm>
            <a:off x="3276600" y="12192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Li</a:t>
            </a:r>
          </a:p>
        </p:txBody>
      </p:sp>
      <p:sp>
        <p:nvSpPr>
          <p:cNvPr id="8198" name="Text Box 5"/>
          <p:cNvSpPr txBox="1">
            <a:spLocks noChangeArrowheads="1"/>
          </p:cNvSpPr>
          <p:nvPr/>
        </p:nvSpPr>
        <p:spPr bwMode="auto">
          <a:xfrm>
            <a:off x="228600" y="1295400"/>
            <a:ext cx="1447800" cy="274638"/>
          </a:xfrm>
          <a:prstGeom prst="rect">
            <a:avLst/>
          </a:prstGeom>
          <a:noFill/>
          <a:ln w="9525">
            <a:noFill/>
            <a:miter lim="800000"/>
            <a:headEnd/>
            <a:tailEnd/>
          </a:ln>
        </p:spPr>
        <p:txBody>
          <a:bodyPr>
            <a:spAutoFit/>
          </a:bodyPr>
          <a:lstStyle/>
          <a:p>
            <a:pPr defTabSz="1958975">
              <a:spcBef>
                <a:spcPct val="50000"/>
              </a:spcBef>
            </a:pPr>
            <a:r>
              <a:rPr lang="en-US" sz="1200"/>
              <a:t>Seed graph (Null)</a:t>
            </a:r>
          </a:p>
        </p:txBody>
      </p:sp>
      <p:sp>
        <p:nvSpPr>
          <p:cNvPr id="8199" name="Line 6"/>
          <p:cNvSpPr>
            <a:spLocks noChangeShapeType="1"/>
          </p:cNvSpPr>
          <p:nvPr/>
        </p:nvSpPr>
        <p:spPr bwMode="auto">
          <a:xfrm>
            <a:off x="1752600" y="1447800"/>
            <a:ext cx="1371600" cy="0"/>
          </a:xfrm>
          <a:prstGeom prst="line">
            <a:avLst/>
          </a:prstGeom>
          <a:noFill/>
          <a:ln w="9525">
            <a:solidFill>
              <a:schemeClr val="tx1"/>
            </a:solidFill>
            <a:round/>
            <a:headEnd/>
            <a:tailEnd type="triangle" w="med" len="med"/>
          </a:ln>
        </p:spPr>
        <p:txBody>
          <a:bodyPr/>
          <a:lstStyle/>
          <a:p>
            <a:endParaRPr lang="en-US"/>
          </a:p>
        </p:txBody>
      </p:sp>
      <p:sp>
        <p:nvSpPr>
          <p:cNvPr id="8200" name="Text Box 8"/>
          <p:cNvSpPr txBox="1">
            <a:spLocks noChangeArrowheads="1"/>
          </p:cNvSpPr>
          <p:nvPr/>
        </p:nvSpPr>
        <p:spPr bwMode="auto">
          <a:xfrm>
            <a:off x="228600" y="990600"/>
            <a:ext cx="914400" cy="274638"/>
          </a:xfrm>
          <a:prstGeom prst="rect">
            <a:avLst/>
          </a:prstGeom>
          <a:noFill/>
          <a:ln w="9525">
            <a:noFill/>
            <a:miter lim="800000"/>
            <a:headEnd/>
            <a:tailEnd/>
          </a:ln>
        </p:spPr>
        <p:txBody>
          <a:bodyPr>
            <a:spAutoFit/>
          </a:bodyPr>
          <a:lstStyle/>
          <a:p>
            <a:pPr defTabSz="1958975">
              <a:spcBef>
                <a:spcPct val="50000"/>
              </a:spcBef>
            </a:pPr>
            <a:r>
              <a:rPr lang="en-US" sz="1200"/>
              <a:t>Step 1</a:t>
            </a:r>
          </a:p>
        </p:txBody>
      </p:sp>
      <p:sp>
        <p:nvSpPr>
          <p:cNvPr id="8202" name="Oval 9"/>
          <p:cNvSpPr>
            <a:spLocks noChangeArrowheads="1"/>
          </p:cNvSpPr>
          <p:nvPr/>
        </p:nvSpPr>
        <p:spPr bwMode="auto">
          <a:xfrm>
            <a:off x="228600" y="381000"/>
            <a:ext cx="457200" cy="381000"/>
          </a:xfrm>
          <a:prstGeom prst="ellipse">
            <a:avLst/>
          </a:prstGeom>
          <a:solidFill>
            <a:srgbClr val="FF6600"/>
          </a:solidFill>
          <a:ln w="9525">
            <a:solidFill>
              <a:schemeClr val="tx1"/>
            </a:solidFill>
            <a:round/>
            <a:headEnd/>
            <a:tailEnd/>
          </a:ln>
        </p:spPr>
        <p:txBody>
          <a:bodyPr wrap="none" anchor="ctr"/>
          <a:lstStyle/>
          <a:p>
            <a:pPr algn="ctr" defTabSz="1958975"/>
            <a:endParaRPr lang="en-US" sz="1200"/>
          </a:p>
        </p:txBody>
      </p:sp>
      <p:sp>
        <p:nvSpPr>
          <p:cNvPr id="8203" name="Text Box 10"/>
          <p:cNvSpPr txBox="1">
            <a:spLocks noChangeArrowheads="1"/>
          </p:cNvSpPr>
          <p:nvPr/>
        </p:nvSpPr>
        <p:spPr bwMode="auto">
          <a:xfrm>
            <a:off x="685800" y="381000"/>
            <a:ext cx="6096000" cy="274638"/>
          </a:xfrm>
          <a:prstGeom prst="rect">
            <a:avLst/>
          </a:prstGeom>
          <a:noFill/>
          <a:ln w="9525">
            <a:noFill/>
            <a:miter lim="800000"/>
            <a:headEnd/>
            <a:tailEnd/>
          </a:ln>
        </p:spPr>
        <p:txBody>
          <a:bodyPr>
            <a:spAutoFit/>
          </a:bodyPr>
          <a:lstStyle/>
          <a:p>
            <a:pPr defTabSz="1958975">
              <a:spcBef>
                <a:spcPct val="50000"/>
              </a:spcBef>
            </a:pPr>
            <a:r>
              <a:rPr lang="en-US" sz="1200"/>
              <a:t>Vertex where to apply a rule in the LHS of a step</a:t>
            </a:r>
          </a:p>
        </p:txBody>
      </p:sp>
      <p:sp>
        <p:nvSpPr>
          <p:cNvPr id="8204" name="Rectangle 21"/>
          <p:cNvSpPr>
            <a:spLocks noChangeArrowheads="1"/>
          </p:cNvSpPr>
          <p:nvPr/>
        </p:nvSpPr>
        <p:spPr bwMode="auto">
          <a:xfrm>
            <a:off x="304800" y="152400"/>
            <a:ext cx="838200" cy="274638"/>
          </a:xfrm>
          <a:prstGeom prst="rect">
            <a:avLst/>
          </a:prstGeom>
          <a:noFill/>
          <a:ln w="9525">
            <a:noFill/>
            <a:miter lim="800000"/>
            <a:headEnd/>
            <a:tailEnd/>
          </a:ln>
        </p:spPr>
        <p:txBody>
          <a:bodyPr>
            <a:spAutoFit/>
          </a:bodyPr>
          <a:lstStyle/>
          <a:p>
            <a:pPr defTabSz="1958975"/>
            <a:r>
              <a:rPr lang="en-US" sz="1200" b="1">
                <a:solidFill>
                  <a:schemeClr val="folHlink"/>
                </a:solidFill>
              </a:rPr>
              <a:t>4</a:t>
            </a:r>
          </a:p>
        </p:txBody>
      </p:sp>
      <p:sp>
        <p:nvSpPr>
          <p:cNvPr id="8205" name="Oval 4"/>
          <p:cNvSpPr>
            <a:spLocks noChangeArrowheads="1"/>
          </p:cNvSpPr>
          <p:nvPr/>
        </p:nvSpPr>
        <p:spPr bwMode="auto">
          <a:xfrm>
            <a:off x="457200" y="2303463"/>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Li</a:t>
            </a:r>
          </a:p>
        </p:txBody>
      </p:sp>
      <p:sp>
        <p:nvSpPr>
          <p:cNvPr id="8206" name="Text Box 8"/>
          <p:cNvSpPr txBox="1">
            <a:spLocks noChangeArrowheads="1"/>
          </p:cNvSpPr>
          <p:nvPr/>
        </p:nvSpPr>
        <p:spPr bwMode="auto">
          <a:xfrm>
            <a:off x="228600" y="2028825"/>
            <a:ext cx="914400" cy="274638"/>
          </a:xfrm>
          <a:prstGeom prst="rect">
            <a:avLst/>
          </a:prstGeom>
          <a:noFill/>
          <a:ln w="9525">
            <a:noFill/>
            <a:miter lim="800000"/>
            <a:headEnd/>
            <a:tailEnd/>
          </a:ln>
        </p:spPr>
        <p:txBody>
          <a:bodyPr>
            <a:spAutoFit/>
          </a:bodyPr>
          <a:lstStyle/>
          <a:p>
            <a:pPr defTabSz="1958975">
              <a:spcBef>
                <a:spcPct val="50000"/>
              </a:spcBef>
            </a:pPr>
            <a:r>
              <a:rPr lang="en-US" sz="1200"/>
              <a:t>Step 2</a:t>
            </a:r>
          </a:p>
        </p:txBody>
      </p:sp>
      <p:sp>
        <p:nvSpPr>
          <p:cNvPr id="8208" name="Line 6"/>
          <p:cNvSpPr>
            <a:spLocks noChangeShapeType="1"/>
          </p:cNvSpPr>
          <p:nvPr/>
        </p:nvSpPr>
        <p:spPr bwMode="auto">
          <a:xfrm>
            <a:off x="1600200" y="2409825"/>
            <a:ext cx="1371600" cy="0"/>
          </a:xfrm>
          <a:prstGeom prst="line">
            <a:avLst/>
          </a:prstGeom>
          <a:noFill/>
          <a:ln w="9525">
            <a:solidFill>
              <a:schemeClr val="tx1"/>
            </a:solidFill>
            <a:round/>
            <a:headEnd/>
            <a:tailEnd type="triangle" w="med" len="med"/>
          </a:ln>
        </p:spPr>
        <p:txBody>
          <a:bodyPr/>
          <a:lstStyle/>
          <a:p>
            <a:endParaRPr lang="en-US"/>
          </a:p>
        </p:txBody>
      </p:sp>
      <p:sp>
        <p:nvSpPr>
          <p:cNvPr id="8209" name="Oval 13"/>
          <p:cNvSpPr>
            <a:spLocks noChangeArrowheads="1"/>
          </p:cNvSpPr>
          <p:nvPr/>
        </p:nvSpPr>
        <p:spPr bwMode="auto">
          <a:xfrm>
            <a:off x="3429000" y="2227263"/>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8210" name="Line 14"/>
          <p:cNvSpPr>
            <a:spLocks noChangeShapeType="1"/>
          </p:cNvSpPr>
          <p:nvPr/>
        </p:nvSpPr>
        <p:spPr bwMode="auto">
          <a:xfrm>
            <a:off x="3810000" y="2455863"/>
            <a:ext cx="685800" cy="0"/>
          </a:xfrm>
          <a:prstGeom prst="line">
            <a:avLst/>
          </a:prstGeom>
          <a:noFill/>
          <a:ln w="9525">
            <a:solidFill>
              <a:schemeClr val="tx1"/>
            </a:solidFill>
            <a:round/>
            <a:headEnd/>
            <a:tailEnd/>
          </a:ln>
        </p:spPr>
        <p:txBody>
          <a:bodyPr/>
          <a:lstStyle/>
          <a:p>
            <a:endParaRPr lang="en-US"/>
          </a:p>
        </p:txBody>
      </p:sp>
      <p:sp>
        <p:nvSpPr>
          <p:cNvPr id="8211" name="Oval 13"/>
          <p:cNvSpPr>
            <a:spLocks noChangeArrowheads="1"/>
          </p:cNvSpPr>
          <p:nvPr/>
        </p:nvSpPr>
        <p:spPr bwMode="auto">
          <a:xfrm>
            <a:off x="4495800" y="2227263"/>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Co</a:t>
            </a:r>
          </a:p>
        </p:txBody>
      </p:sp>
      <p:sp>
        <p:nvSpPr>
          <p:cNvPr id="8212" name="Oval 13"/>
          <p:cNvSpPr>
            <a:spLocks noChangeArrowheads="1"/>
          </p:cNvSpPr>
          <p:nvPr/>
        </p:nvSpPr>
        <p:spPr bwMode="auto">
          <a:xfrm>
            <a:off x="228600" y="3200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8213" name="Line 14"/>
          <p:cNvSpPr>
            <a:spLocks noChangeShapeType="1"/>
          </p:cNvSpPr>
          <p:nvPr/>
        </p:nvSpPr>
        <p:spPr bwMode="auto">
          <a:xfrm>
            <a:off x="609600" y="3429000"/>
            <a:ext cx="685800" cy="0"/>
          </a:xfrm>
          <a:prstGeom prst="line">
            <a:avLst/>
          </a:prstGeom>
          <a:noFill/>
          <a:ln w="9525">
            <a:solidFill>
              <a:schemeClr val="tx1"/>
            </a:solidFill>
            <a:round/>
            <a:headEnd/>
            <a:tailEnd/>
          </a:ln>
        </p:spPr>
        <p:txBody>
          <a:bodyPr/>
          <a:lstStyle/>
          <a:p>
            <a:endParaRPr lang="en-US"/>
          </a:p>
        </p:txBody>
      </p:sp>
      <p:sp>
        <p:nvSpPr>
          <p:cNvPr id="8214" name="Oval 13"/>
          <p:cNvSpPr>
            <a:spLocks noChangeArrowheads="1"/>
          </p:cNvSpPr>
          <p:nvPr/>
        </p:nvSpPr>
        <p:spPr bwMode="auto">
          <a:xfrm>
            <a:off x="1295400" y="32004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Co</a:t>
            </a:r>
          </a:p>
        </p:txBody>
      </p:sp>
      <p:sp>
        <p:nvSpPr>
          <p:cNvPr id="8215" name="Text Box 8"/>
          <p:cNvSpPr txBox="1">
            <a:spLocks noChangeArrowheads="1"/>
          </p:cNvSpPr>
          <p:nvPr/>
        </p:nvSpPr>
        <p:spPr bwMode="auto">
          <a:xfrm>
            <a:off x="228600" y="2925763"/>
            <a:ext cx="914400" cy="274637"/>
          </a:xfrm>
          <a:prstGeom prst="rect">
            <a:avLst/>
          </a:prstGeom>
          <a:noFill/>
          <a:ln w="9525">
            <a:noFill/>
            <a:miter lim="800000"/>
            <a:headEnd/>
            <a:tailEnd/>
          </a:ln>
        </p:spPr>
        <p:txBody>
          <a:bodyPr>
            <a:spAutoFit/>
          </a:bodyPr>
          <a:lstStyle/>
          <a:p>
            <a:pPr defTabSz="1958975">
              <a:spcBef>
                <a:spcPct val="50000"/>
              </a:spcBef>
            </a:pPr>
            <a:r>
              <a:rPr lang="en-US" sz="1200"/>
              <a:t>Step 3</a:t>
            </a:r>
          </a:p>
        </p:txBody>
      </p:sp>
      <p:sp>
        <p:nvSpPr>
          <p:cNvPr id="8216" name="Text Box 12"/>
          <p:cNvSpPr txBox="1">
            <a:spLocks noChangeArrowheads="1"/>
          </p:cNvSpPr>
          <p:nvPr/>
        </p:nvSpPr>
        <p:spPr bwMode="auto">
          <a:xfrm>
            <a:off x="1524000" y="3505200"/>
            <a:ext cx="2133600" cy="274638"/>
          </a:xfrm>
          <a:prstGeom prst="rect">
            <a:avLst/>
          </a:prstGeom>
          <a:noFill/>
          <a:ln w="9525">
            <a:noFill/>
            <a:miter lim="800000"/>
            <a:headEnd/>
            <a:tailEnd/>
          </a:ln>
        </p:spPr>
        <p:txBody>
          <a:bodyPr>
            <a:spAutoFit/>
          </a:bodyPr>
          <a:lstStyle/>
          <a:p>
            <a:pPr defTabSz="1958975">
              <a:spcBef>
                <a:spcPct val="50000"/>
              </a:spcBef>
            </a:pPr>
            <a:r>
              <a:rPr lang="en-US" sz="1200" b="1"/>
              <a:t>Applicable Rules </a:t>
            </a:r>
            <a:r>
              <a:rPr lang="en-US" sz="1200" b="1">
                <a:solidFill>
                  <a:schemeClr val="folHlink"/>
                </a:solidFill>
              </a:rPr>
              <a:t>5</a:t>
            </a:r>
            <a:r>
              <a:rPr lang="en-US" sz="1200" b="1"/>
              <a:t>, 6, 15</a:t>
            </a:r>
          </a:p>
        </p:txBody>
      </p:sp>
      <p:sp>
        <p:nvSpPr>
          <p:cNvPr id="8217" name="Line 6"/>
          <p:cNvSpPr>
            <a:spLocks noChangeShapeType="1"/>
          </p:cNvSpPr>
          <p:nvPr/>
        </p:nvSpPr>
        <p:spPr bwMode="auto">
          <a:xfrm>
            <a:off x="1905000" y="3429000"/>
            <a:ext cx="1371600" cy="0"/>
          </a:xfrm>
          <a:prstGeom prst="line">
            <a:avLst/>
          </a:prstGeom>
          <a:noFill/>
          <a:ln w="9525">
            <a:solidFill>
              <a:schemeClr val="tx1"/>
            </a:solidFill>
            <a:round/>
            <a:headEnd/>
            <a:tailEnd type="triangle" w="med" len="med"/>
          </a:ln>
        </p:spPr>
        <p:txBody>
          <a:bodyPr/>
          <a:lstStyle/>
          <a:p>
            <a:endParaRPr lang="en-US"/>
          </a:p>
        </p:txBody>
      </p:sp>
      <p:sp>
        <p:nvSpPr>
          <p:cNvPr id="8218" name="Oval 13"/>
          <p:cNvSpPr>
            <a:spLocks noChangeArrowheads="1"/>
          </p:cNvSpPr>
          <p:nvPr/>
        </p:nvSpPr>
        <p:spPr bwMode="auto">
          <a:xfrm>
            <a:off x="3352800" y="3200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8219" name="Line 14"/>
          <p:cNvSpPr>
            <a:spLocks noChangeShapeType="1"/>
          </p:cNvSpPr>
          <p:nvPr/>
        </p:nvSpPr>
        <p:spPr bwMode="auto">
          <a:xfrm>
            <a:off x="3733800" y="3429000"/>
            <a:ext cx="685800" cy="0"/>
          </a:xfrm>
          <a:prstGeom prst="line">
            <a:avLst/>
          </a:prstGeom>
          <a:noFill/>
          <a:ln w="9525">
            <a:solidFill>
              <a:schemeClr val="tx1"/>
            </a:solidFill>
            <a:round/>
            <a:headEnd/>
            <a:tailEnd/>
          </a:ln>
        </p:spPr>
        <p:txBody>
          <a:bodyPr/>
          <a:lstStyle/>
          <a:p>
            <a:endParaRPr lang="en-US"/>
          </a:p>
        </p:txBody>
      </p:sp>
      <p:sp>
        <p:nvSpPr>
          <p:cNvPr id="8220" name="Oval 15"/>
          <p:cNvSpPr>
            <a:spLocks noChangeArrowheads="1"/>
          </p:cNvSpPr>
          <p:nvPr/>
        </p:nvSpPr>
        <p:spPr bwMode="auto">
          <a:xfrm>
            <a:off x="5486400" y="32004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Li</a:t>
            </a:r>
          </a:p>
        </p:txBody>
      </p:sp>
      <p:sp>
        <p:nvSpPr>
          <p:cNvPr id="8221" name="Oval 13"/>
          <p:cNvSpPr>
            <a:spLocks noChangeArrowheads="1"/>
          </p:cNvSpPr>
          <p:nvPr/>
        </p:nvSpPr>
        <p:spPr bwMode="auto">
          <a:xfrm>
            <a:off x="4419600" y="3200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Co</a:t>
            </a:r>
          </a:p>
        </p:txBody>
      </p:sp>
      <p:sp>
        <p:nvSpPr>
          <p:cNvPr id="8222" name="Line 14"/>
          <p:cNvSpPr>
            <a:spLocks noChangeShapeType="1"/>
          </p:cNvSpPr>
          <p:nvPr/>
        </p:nvSpPr>
        <p:spPr bwMode="auto">
          <a:xfrm>
            <a:off x="4800600" y="3429000"/>
            <a:ext cx="685800" cy="0"/>
          </a:xfrm>
          <a:prstGeom prst="line">
            <a:avLst/>
          </a:prstGeom>
          <a:noFill/>
          <a:ln w="9525">
            <a:solidFill>
              <a:schemeClr val="tx1"/>
            </a:solidFill>
            <a:round/>
            <a:headEnd/>
            <a:tailEnd/>
          </a:ln>
        </p:spPr>
        <p:txBody>
          <a:bodyPr/>
          <a:lstStyle/>
          <a:p>
            <a:endParaRPr lang="en-US"/>
          </a:p>
        </p:txBody>
      </p:sp>
      <p:sp>
        <p:nvSpPr>
          <p:cNvPr id="8223" name="Text Box 8"/>
          <p:cNvSpPr txBox="1">
            <a:spLocks noChangeArrowheads="1"/>
          </p:cNvSpPr>
          <p:nvPr/>
        </p:nvSpPr>
        <p:spPr bwMode="auto">
          <a:xfrm>
            <a:off x="152400" y="3886200"/>
            <a:ext cx="914400" cy="274638"/>
          </a:xfrm>
          <a:prstGeom prst="rect">
            <a:avLst/>
          </a:prstGeom>
          <a:noFill/>
          <a:ln w="9525">
            <a:noFill/>
            <a:miter lim="800000"/>
            <a:headEnd/>
            <a:tailEnd/>
          </a:ln>
        </p:spPr>
        <p:txBody>
          <a:bodyPr>
            <a:spAutoFit/>
          </a:bodyPr>
          <a:lstStyle/>
          <a:p>
            <a:pPr defTabSz="1958975">
              <a:spcBef>
                <a:spcPct val="50000"/>
              </a:spcBef>
            </a:pPr>
            <a:r>
              <a:rPr lang="en-US" sz="1200"/>
              <a:t>Step 4</a:t>
            </a:r>
          </a:p>
        </p:txBody>
      </p:sp>
      <p:sp>
        <p:nvSpPr>
          <p:cNvPr id="8225" name="Line 6"/>
          <p:cNvSpPr>
            <a:spLocks noChangeShapeType="1"/>
          </p:cNvSpPr>
          <p:nvPr/>
        </p:nvSpPr>
        <p:spPr bwMode="auto">
          <a:xfrm>
            <a:off x="2209800" y="4525963"/>
            <a:ext cx="1676400" cy="0"/>
          </a:xfrm>
          <a:prstGeom prst="line">
            <a:avLst/>
          </a:prstGeom>
          <a:noFill/>
          <a:ln w="9525">
            <a:solidFill>
              <a:schemeClr val="tx1"/>
            </a:solidFill>
            <a:round/>
            <a:headEnd/>
            <a:tailEnd type="triangle" w="med" len="med"/>
          </a:ln>
        </p:spPr>
        <p:txBody>
          <a:bodyPr/>
          <a:lstStyle/>
          <a:p>
            <a:endParaRPr lang="en-US"/>
          </a:p>
        </p:txBody>
      </p:sp>
      <p:sp>
        <p:nvSpPr>
          <p:cNvPr id="8226" name="Oval 13"/>
          <p:cNvSpPr>
            <a:spLocks noChangeArrowheads="1"/>
          </p:cNvSpPr>
          <p:nvPr/>
        </p:nvSpPr>
        <p:spPr bwMode="auto">
          <a:xfrm>
            <a:off x="76200" y="4297363"/>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8227" name="Line 14"/>
          <p:cNvSpPr>
            <a:spLocks noChangeShapeType="1"/>
          </p:cNvSpPr>
          <p:nvPr/>
        </p:nvSpPr>
        <p:spPr bwMode="auto">
          <a:xfrm>
            <a:off x="457200" y="4525963"/>
            <a:ext cx="419100" cy="0"/>
          </a:xfrm>
          <a:prstGeom prst="line">
            <a:avLst/>
          </a:prstGeom>
          <a:noFill/>
          <a:ln w="9525">
            <a:solidFill>
              <a:schemeClr val="tx1"/>
            </a:solidFill>
            <a:round/>
            <a:headEnd/>
            <a:tailEnd/>
          </a:ln>
        </p:spPr>
        <p:txBody>
          <a:bodyPr/>
          <a:lstStyle/>
          <a:p>
            <a:endParaRPr lang="en-US"/>
          </a:p>
        </p:txBody>
      </p:sp>
      <p:sp>
        <p:nvSpPr>
          <p:cNvPr id="8228" name="Oval 15"/>
          <p:cNvSpPr>
            <a:spLocks noChangeArrowheads="1"/>
          </p:cNvSpPr>
          <p:nvPr/>
        </p:nvSpPr>
        <p:spPr bwMode="auto">
          <a:xfrm>
            <a:off x="1676400" y="4297363"/>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Li</a:t>
            </a:r>
          </a:p>
        </p:txBody>
      </p:sp>
      <p:sp>
        <p:nvSpPr>
          <p:cNvPr id="8229" name="Oval 13"/>
          <p:cNvSpPr>
            <a:spLocks noChangeArrowheads="1"/>
          </p:cNvSpPr>
          <p:nvPr/>
        </p:nvSpPr>
        <p:spPr bwMode="auto">
          <a:xfrm>
            <a:off x="876300" y="4297363"/>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Co</a:t>
            </a:r>
          </a:p>
        </p:txBody>
      </p:sp>
      <p:sp>
        <p:nvSpPr>
          <p:cNvPr id="8230" name="Line 14"/>
          <p:cNvSpPr>
            <a:spLocks noChangeShapeType="1"/>
          </p:cNvSpPr>
          <p:nvPr/>
        </p:nvSpPr>
        <p:spPr bwMode="auto">
          <a:xfrm>
            <a:off x="1257300" y="4525963"/>
            <a:ext cx="419100" cy="0"/>
          </a:xfrm>
          <a:prstGeom prst="line">
            <a:avLst/>
          </a:prstGeom>
          <a:noFill/>
          <a:ln w="9525">
            <a:solidFill>
              <a:schemeClr val="tx1"/>
            </a:solidFill>
            <a:round/>
            <a:headEnd/>
            <a:tailEnd/>
          </a:ln>
        </p:spPr>
        <p:txBody>
          <a:bodyPr/>
          <a:lstStyle/>
          <a:p>
            <a:endParaRPr lang="en-US"/>
          </a:p>
        </p:txBody>
      </p:sp>
      <p:pic>
        <p:nvPicPr>
          <p:cNvPr id="8231" name="Picture 39" descr="windsor1"/>
          <p:cNvPicPr>
            <a:picLocks noChangeAspect="1" noChangeArrowheads="1"/>
          </p:cNvPicPr>
          <p:nvPr/>
        </p:nvPicPr>
        <p:blipFill>
          <a:blip r:embed="rId2"/>
          <a:srcRect/>
          <a:stretch>
            <a:fillRect/>
          </a:stretch>
        </p:blipFill>
        <p:spPr bwMode="auto">
          <a:xfrm>
            <a:off x="4038600" y="990600"/>
            <a:ext cx="1271588" cy="922338"/>
          </a:xfrm>
          <a:prstGeom prst="rect">
            <a:avLst/>
          </a:prstGeom>
          <a:noFill/>
        </p:spPr>
      </p:pic>
      <p:pic>
        <p:nvPicPr>
          <p:cNvPr id="8232" name="Picture 40" descr="windsor2"/>
          <p:cNvPicPr>
            <a:picLocks noChangeAspect="1" noChangeArrowheads="1"/>
          </p:cNvPicPr>
          <p:nvPr/>
        </p:nvPicPr>
        <p:blipFill>
          <a:blip r:embed="rId3"/>
          <a:srcRect/>
          <a:stretch>
            <a:fillRect/>
          </a:stretch>
        </p:blipFill>
        <p:spPr bwMode="auto">
          <a:xfrm>
            <a:off x="6096000" y="2133600"/>
            <a:ext cx="2286000" cy="1657350"/>
          </a:xfrm>
          <a:prstGeom prst="rect">
            <a:avLst/>
          </a:prstGeom>
          <a:noFill/>
        </p:spPr>
      </p:pic>
      <p:sp>
        <p:nvSpPr>
          <p:cNvPr id="8233" name="Text Box 8"/>
          <p:cNvSpPr txBox="1">
            <a:spLocks noChangeArrowheads="1"/>
          </p:cNvSpPr>
          <p:nvPr/>
        </p:nvSpPr>
        <p:spPr bwMode="auto">
          <a:xfrm>
            <a:off x="6781800" y="1828800"/>
            <a:ext cx="1143000" cy="274638"/>
          </a:xfrm>
          <a:prstGeom prst="rect">
            <a:avLst/>
          </a:prstGeom>
          <a:noFill/>
          <a:ln w="9525">
            <a:noFill/>
            <a:miter lim="800000"/>
            <a:headEnd/>
            <a:tailEnd/>
          </a:ln>
        </p:spPr>
        <p:txBody>
          <a:bodyPr>
            <a:spAutoFit/>
          </a:bodyPr>
          <a:lstStyle/>
          <a:p>
            <a:pPr defTabSz="1958975">
              <a:spcBef>
                <a:spcPct val="50000"/>
              </a:spcBef>
            </a:pPr>
            <a:r>
              <a:rPr lang="en-US" sz="1200"/>
              <a:t>Step 2 and 3</a:t>
            </a:r>
          </a:p>
        </p:txBody>
      </p:sp>
      <p:pic>
        <p:nvPicPr>
          <p:cNvPr id="8234" name="Picture 42" descr="windsor3"/>
          <p:cNvPicPr>
            <a:picLocks noChangeAspect="1" noChangeArrowheads="1"/>
          </p:cNvPicPr>
          <p:nvPr/>
        </p:nvPicPr>
        <p:blipFill>
          <a:blip r:embed="rId4"/>
          <a:srcRect/>
          <a:stretch>
            <a:fillRect/>
          </a:stretch>
        </p:blipFill>
        <p:spPr bwMode="auto">
          <a:xfrm>
            <a:off x="6858000" y="4038600"/>
            <a:ext cx="1371600" cy="993775"/>
          </a:xfrm>
          <a:prstGeom prst="rect">
            <a:avLst/>
          </a:prstGeom>
          <a:noFill/>
        </p:spPr>
      </p:pic>
      <p:sp>
        <p:nvSpPr>
          <p:cNvPr id="8235" name="Oval 13"/>
          <p:cNvSpPr>
            <a:spLocks noChangeArrowheads="1"/>
          </p:cNvSpPr>
          <p:nvPr/>
        </p:nvSpPr>
        <p:spPr bwMode="auto">
          <a:xfrm>
            <a:off x="3886200" y="4267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8236" name="Line 14"/>
          <p:cNvSpPr>
            <a:spLocks noChangeShapeType="1"/>
          </p:cNvSpPr>
          <p:nvPr/>
        </p:nvSpPr>
        <p:spPr bwMode="auto">
          <a:xfrm>
            <a:off x="4267200" y="4495800"/>
            <a:ext cx="419100" cy="0"/>
          </a:xfrm>
          <a:prstGeom prst="line">
            <a:avLst/>
          </a:prstGeom>
          <a:noFill/>
          <a:ln w="9525">
            <a:solidFill>
              <a:schemeClr val="tx1"/>
            </a:solidFill>
            <a:round/>
            <a:headEnd/>
            <a:tailEnd/>
          </a:ln>
        </p:spPr>
        <p:txBody>
          <a:bodyPr/>
          <a:lstStyle/>
          <a:p>
            <a:endParaRPr lang="en-US"/>
          </a:p>
        </p:txBody>
      </p:sp>
      <p:sp>
        <p:nvSpPr>
          <p:cNvPr id="8237" name="Oval 15"/>
          <p:cNvSpPr>
            <a:spLocks noChangeArrowheads="1"/>
          </p:cNvSpPr>
          <p:nvPr/>
        </p:nvSpPr>
        <p:spPr bwMode="auto">
          <a:xfrm>
            <a:off x="5486400" y="4267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8238" name="Oval 13"/>
          <p:cNvSpPr>
            <a:spLocks noChangeArrowheads="1"/>
          </p:cNvSpPr>
          <p:nvPr/>
        </p:nvSpPr>
        <p:spPr bwMode="auto">
          <a:xfrm>
            <a:off x="4686300" y="4267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Co</a:t>
            </a:r>
          </a:p>
        </p:txBody>
      </p:sp>
      <p:sp>
        <p:nvSpPr>
          <p:cNvPr id="8239" name="Line 14"/>
          <p:cNvSpPr>
            <a:spLocks noChangeShapeType="1"/>
          </p:cNvSpPr>
          <p:nvPr/>
        </p:nvSpPr>
        <p:spPr bwMode="auto">
          <a:xfrm>
            <a:off x="5067300" y="4495800"/>
            <a:ext cx="419100" cy="0"/>
          </a:xfrm>
          <a:prstGeom prst="line">
            <a:avLst/>
          </a:prstGeom>
          <a:noFill/>
          <a:ln w="9525">
            <a:solidFill>
              <a:schemeClr val="tx1"/>
            </a:solidFill>
            <a:round/>
            <a:headEnd/>
            <a:tailEnd/>
          </a:ln>
        </p:spPr>
        <p:txBody>
          <a:bodyPr/>
          <a:lstStyle/>
          <a:p>
            <a:endParaRPr lang="en-US"/>
          </a:p>
        </p:txBody>
      </p:sp>
      <p:sp>
        <p:nvSpPr>
          <p:cNvPr id="8240" name="Oval 15"/>
          <p:cNvSpPr>
            <a:spLocks noChangeArrowheads="1"/>
          </p:cNvSpPr>
          <p:nvPr/>
        </p:nvSpPr>
        <p:spPr bwMode="auto">
          <a:xfrm>
            <a:off x="6248400" y="42672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Ro</a:t>
            </a:r>
          </a:p>
        </p:txBody>
      </p:sp>
      <p:sp>
        <p:nvSpPr>
          <p:cNvPr id="8241" name="Line 14"/>
          <p:cNvSpPr>
            <a:spLocks noChangeShapeType="1"/>
          </p:cNvSpPr>
          <p:nvPr/>
        </p:nvSpPr>
        <p:spPr bwMode="auto">
          <a:xfrm>
            <a:off x="5867400" y="4495800"/>
            <a:ext cx="419100" cy="0"/>
          </a:xfrm>
          <a:prstGeom prst="line">
            <a:avLst/>
          </a:prstGeom>
          <a:noFill/>
          <a:ln w="9525">
            <a:solidFill>
              <a:schemeClr val="tx1"/>
            </a:solidFill>
            <a:round/>
            <a:headEnd/>
            <a:tailEnd/>
          </a:ln>
        </p:spPr>
        <p:txBody>
          <a:bodyPr/>
          <a:lstStyle/>
          <a:p>
            <a:endParaRPr lang="en-US"/>
          </a:p>
        </p:txBody>
      </p:sp>
      <p:sp>
        <p:nvSpPr>
          <p:cNvPr id="8242" name="Oval 13"/>
          <p:cNvSpPr>
            <a:spLocks noChangeArrowheads="1"/>
          </p:cNvSpPr>
          <p:nvPr/>
        </p:nvSpPr>
        <p:spPr bwMode="auto">
          <a:xfrm>
            <a:off x="0" y="52578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8243" name="Line 14"/>
          <p:cNvSpPr>
            <a:spLocks noChangeShapeType="1"/>
          </p:cNvSpPr>
          <p:nvPr/>
        </p:nvSpPr>
        <p:spPr bwMode="auto">
          <a:xfrm>
            <a:off x="381000" y="5486400"/>
            <a:ext cx="419100" cy="0"/>
          </a:xfrm>
          <a:prstGeom prst="line">
            <a:avLst/>
          </a:prstGeom>
          <a:noFill/>
          <a:ln w="9525">
            <a:solidFill>
              <a:schemeClr val="tx1"/>
            </a:solidFill>
            <a:round/>
            <a:headEnd/>
            <a:tailEnd/>
          </a:ln>
        </p:spPr>
        <p:txBody>
          <a:bodyPr/>
          <a:lstStyle/>
          <a:p>
            <a:endParaRPr lang="en-US"/>
          </a:p>
        </p:txBody>
      </p:sp>
      <p:sp>
        <p:nvSpPr>
          <p:cNvPr id="8244" name="Oval 15"/>
          <p:cNvSpPr>
            <a:spLocks noChangeArrowheads="1"/>
          </p:cNvSpPr>
          <p:nvPr/>
        </p:nvSpPr>
        <p:spPr bwMode="auto">
          <a:xfrm>
            <a:off x="1600200" y="52578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8245" name="Oval 13"/>
          <p:cNvSpPr>
            <a:spLocks noChangeArrowheads="1"/>
          </p:cNvSpPr>
          <p:nvPr/>
        </p:nvSpPr>
        <p:spPr bwMode="auto">
          <a:xfrm>
            <a:off x="800100" y="52578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Co</a:t>
            </a:r>
          </a:p>
        </p:txBody>
      </p:sp>
      <p:sp>
        <p:nvSpPr>
          <p:cNvPr id="8246" name="Line 14"/>
          <p:cNvSpPr>
            <a:spLocks noChangeShapeType="1"/>
          </p:cNvSpPr>
          <p:nvPr/>
        </p:nvSpPr>
        <p:spPr bwMode="auto">
          <a:xfrm>
            <a:off x="1181100" y="5486400"/>
            <a:ext cx="419100" cy="0"/>
          </a:xfrm>
          <a:prstGeom prst="line">
            <a:avLst/>
          </a:prstGeom>
          <a:noFill/>
          <a:ln w="9525">
            <a:solidFill>
              <a:schemeClr val="tx1"/>
            </a:solidFill>
            <a:round/>
            <a:headEnd/>
            <a:tailEnd/>
          </a:ln>
        </p:spPr>
        <p:txBody>
          <a:bodyPr/>
          <a:lstStyle/>
          <a:p>
            <a:endParaRPr lang="en-US"/>
          </a:p>
        </p:txBody>
      </p:sp>
      <p:sp>
        <p:nvSpPr>
          <p:cNvPr id="8247" name="Oval 15"/>
          <p:cNvSpPr>
            <a:spLocks noChangeArrowheads="1"/>
          </p:cNvSpPr>
          <p:nvPr/>
        </p:nvSpPr>
        <p:spPr bwMode="auto">
          <a:xfrm>
            <a:off x="2362200" y="52578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Ro</a:t>
            </a:r>
          </a:p>
        </p:txBody>
      </p:sp>
      <p:sp>
        <p:nvSpPr>
          <p:cNvPr id="8248" name="Line 14"/>
          <p:cNvSpPr>
            <a:spLocks noChangeShapeType="1"/>
          </p:cNvSpPr>
          <p:nvPr/>
        </p:nvSpPr>
        <p:spPr bwMode="auto">
          <a:xfrm>
            <a:off x="1981200" y="5486400"/>
            <a:ext cx="419100" cy="0"/>
          </a:xfrm>
          <a:prstGeom prst="line">
            <a:avLst/>
          </a:prstGeom>
          <a:noFill/>
          <a:ln w="9525">
            <a:solidFill>
              <a:schemeClr val="tx1"/>
            </a:solidFill>
            <a:round/>
            <a:headEnd/>
            <a:tailEnd/>
          </a:ln>
        </p:spPr>
        <p:txBody>
          <a:bodyPr/>
          <a:lstStyle/>
          <a:p>
            <a:endParaRPr lang="en-US"/>
          </a:p>
        </p:txBody>
      </p:sp>
      <p:sp>
        <p:nvSpPr>
          <p:cNvPr id="8249" name="Text Box 12"/>
          <p:cNvSpPr txBox="1">
            <a:spLocks noChangeArrowheads="1"/>
          </p:cNvSpPr>
          <p:nvPr/>
        </p:nvSpPr>
        <p:spPr bwMode="auto">
          <a:xfrm>
            <a:off x="2819400" y="5486400"/>
            <a:ext cx="2057400" cy="274638"/>
          </a:xfrm>
          <a:prstGeom prst="rect">
            <a:avLst/>
          </a:prstGeom>
          <a:noFill/>
          <a:ln w="9525">
            <a:noFill/>
            <a:miter lim="800000"/>
            <a:headEnd/>
            <a:tailEnd/>
          </a:ln>
        </p:spPr>
        <p:txBody>
          <a:bodyPr>
            <a:spAutoFit/>
          </a:bodyPr>
          <a:lstStyle/>
          <a:p>
            <a:pPr defTabSz="1958975">
              <a:spcBef>
                <a:spcPct val="50000"/>
              </a:spcBef>
            </a:pPr>
            <a:r>
              <a:rPr lang="en-US" sz="1200" b="1"/>
              <a:t>Applicable Rules </a:t>
            </a:r>
            <a:r>
              <a:rPr lang="en-US" sz="1200" b="1">
                <a:solidFill>
                  <a:schemeClr val="folHlink"/>
                </a:solidFill>
              </a:rPr>
              <a:t>9</a:t>
            </a:r>
            <a:r>
              <a:rPr lang="en-US" sz="1200" b="1"/>
              <a:t>,10</a:t>
            </a:r>
          </a:p>
        </p:txBody>
      </p:sp>
      <p:sp>
        <p:nvSpPr>
          <p:cNvPr id="8250" name="Line 6"/>
          <p:cNvSpPr>
            <a:spLocks noChangeShapeType="1"/>
          </p:cNvSpPr>
          <p:nvPr/>
        </p:nvSpPr>
        <p:spPr bwMode="auto">
          <a:xfrm>
            <a:off x="2971800" y="5486400"/>
            <a:ext cx="1676400" cy="0"/>
          </a:xfrm>
          <a:prstGeom prst="line">
            <a:avLst/>
          </a:prstGeom>
          <a:noFill/>
          <a:ln w="9525">
            <a:solidFill>
              <a:schemeClr val="tx1"/>
            </a:solidFill>
            <a:round/>
            <a:headEnd/>
            <a:tailEnd type="triangle" w="med" len="med"/>
          </a:ln>
        </p:spPr>
        <p:txBody>
          <a:bodyPr/>
          <a:lstStyle/>
          <a:p>
            <a:endParaRPr lang="en-US"/>
          </a:p>
        </p:txBody>
      </p:sp>
      <p:sp>
        <p:nvSpPr>
          <p:cNvPr id="8251" name="Oval 13"/>
          <p:cNvSpPr>
            <a:spLocks noChangeArrowheads="1"/>
          </p:cNvSpPr>
          <p:nvPr/>
        </p:nvSpPr>
        <p:spPr bwMode="auto">
          <a:xfrm>
            <a:off x="4648200" y="52578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8252" name="Line 14"/>
          <p:cNvSpPr>
            <a:spLocks noChangeShapeType="1"/>
          </p:cNvSpPr>
          <p:nvPr/>
        </p:nvSpPr>
        <p:spPr bwMode="auto">
          <a:xfrm>
            <a:off x="5029200" y="5486400"/>
            <a:ext cx="419100" cy="0"/>
          </a:xfrm>
          <a:prstGeom prst="line">
            <a:avLst/>
          </a:prstGeom>
          <a:noFill/>
          <a:ln w="9525">
            <a:solidFill>
              <a:schemeClr val="tx1"/>
            </a:solidFill>
            <a:round/>
            <a:headEnd/>
            <a:tailEnd/>
          </a:ln>
        </p:spPr>
        <p:txBody>
          <a:bodyPr/>
          <a:lstStyle/>
          <a:p>
            <a:endParaRPr lang="en-US"/>
          </a:p>
        </p:txBody>
      </p:sp>
      <p:sp>
        <p:nvSpPr>
          <p:cNvPr id="8253" name="Oval 15"/>
          <p:cNvSpPr>
            <a:spLocks noChangeArrowheads="1"/>
          </p:cNvSpPr>
          <p:nvPr/>
        </p:nvSpPr>
        <p:spPr bwMode="auto">
          <a:xfrm>
            <a:off x="6248400" y="52578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8254" name="Oval 13"/>
          <p:cNvSpPr>
            <a:spLocks noChangeArrowheads="1"/>
          </p:cNvSpPr>
          <p:nvPr/>
        </p:nvSpPr>
        <p:spPr bwMode="auto">
          <a:xfrm>
            <a:off x="5448300" y="52578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Co</a:t>
            </a:r>
          </a:p>
        </p:txBody>
      </p:sp>
      <p:sp>
        <p:nvSpPr>
          <p:cNvPr id="8255" name="Line 14"/>
          <p:cNvSpPr>
            <a:spLocks noChangeShapeType="1"/>
          </p:cNvSpPr>
          <p:nvPr/>
        </p:nvSpPr>
        <p:spPr bwMode="auto">
          <a:xfrm>
            <a:off x="5829300" y="5486400"/>
            <a:ext cx="419100" cy="0"/>
          </a:xfrm>
          <a:prstGeom prst="line">
            <a:avLst/>
          </a:prstGeom>
          <a:noFill/>
          <a:ln w="9525">
            <a:solidFill>
              <a:schemeClr val="tx1"/>
            </a:solidFill>
            <a:round/>
            <a:headEnd/>
            <a:tailEnd/>
          </a:ln>
        </p:spPr>
        <p:txBody>
          <a:bodyPr/>
          <a:lstStyle/>
          <a:p>
            <a:endParaRPr lang="en-US"/>
          </a:p>
        </p:txBody>
      </p:sp>
      <p:sp>
        <p:nvSpPr>
          <p:cNvPr id="8256" name="Oval 15"/>
          <p:cNvSpPr>
            <a:spLocks noChangeArrowheads="1"/>
          </p:cNvSpPr>
          <p:nvPr/>
        </p:nvSpPr>
        <p:spPr bwMode="auto">
          <a:xfrm>
            <a:off x="7010400" y="52578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8257" name="Line 14"/>
          <p:cNvSpPr>
            <a:spLocks noChangeShapeType="1"/>
          </p:cNvSpPr>
          <p:nvPr/>
        </p:nvSpPr>
        <p:spPr bwMode="auto">
          <a:xfrm>
            <a:off x="6629400" y="5486400"/>
            <a:ext cx="419100" cy="0"/>
          </a:xfrm>
          <a:prstGeom prst="line">
            <a:avLst/>
          </a:prstGeom>
          <a:noFill/>
          <a:ln w="9525">
            <a:solidFill>
              <a:schemeClr val="tx1"/>
            </a:solidFill>
            <a:round/>
            <a:headEnd/>
            <a:tailEnd/>
          </a:ln>
        </p:spPr>
        <p:txBody>
          <a:bodyPr/>
          <a:lstStyle/>
          <a:p>
            <a:endParaRPr lang="en-US"/>
          </a:p>
        </p:txBody>
      </p:sp>
      <p:sp>
        <p:nvSpPr>
          <p:cNvPr id="8258" name="Oval 15"/>
          <p:cNvSpPr>
            <a:spLocks noChangeArrowheads="1"/>
          </p:cNvSpPr>
          <p:nvPr/>
        </p:nvSpPr>
        <p:spPr bwMode="auto">
          <a:xfrm>
            <a:off x="7772400" y="52578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Ci</a:t>
            </a:r>
          </a:p>
        </p:txBody>
      </p:sp>
      <p:sp>
        <p:nvSpPr>
          <p:cNvPr id="8259" name="Line 14"/>
          <p:cNvSpPr>
            <a:spLocks noChangeShapeType="1"/>
          </p:cNvSpPr>
          <p:nvPr/>
        </p:nvSpPr>
        <p:spPr bwMode="auto">
          <a:xfrm>
            <a:off x="7391400" y="5486400"/>
            <a:ext cx="419100" cy="0"/>
          </a:xfrm>
          <a:prstGeom prst="line">
            <a:avLst/>
          </a:prstGeom>
          <a:noFill/>
          <a:ln w="9525">
            <a:solidFill>
              <a:schemeClr val="tx1"/>
            </a:solidFill>
            <a:round/>
            <a:headEnd/>
            <a:tailEnd/>
          </a:ln>
        </p:spPr>
        <p:txBody>
          <a:bodyPr/>
          <a:lstStyle/>
          <a:p>
            <a:endParaRPr lang="en-US"/>
          </a:p>
        </p:txBody>
      </p:sp>
      <p:pic>
        <p:nvPicPr>
          <p:cNvPr id="8260" name="Picture 68" descr="windsor4"/>
          <p:cNvPicPr>
            <a:picLocks noChangeAspect="1" noChangeArrowheads="1"/>
          </p:cNvPicPr>
          <p:nvPr/>
        </p:nvPicPr>
        <p:blipFill>
          <a:blip r:embed="rId5"/>
          <a:srcRect r="32001" b="17241"/>
          <a:stretch>
            <a:fillRect/>
          </a:stretch>
        </p:blipFill>
        <p:spPr bwMode="auto">
          <a:xfrm>
            <a:off x="7543800" y="5715000"/>
            <a:ext cx="1295400" cy="1143000"/>
          </a:xfrm>
          <a:prstGeom prst="rect">
            <a:avLst/>
          </a:prstGeom>
          <a:noFill/>
        </p:spPr>
      </p:pic>
      <p:sp>
        <p:nvSpPr>
          <p:cNvPr id="8261" name="Text Box 8"/>
          <p:cNvSpPr txBox="1">
            <a:spLocks noChangeArrowheads="1"/>
          </p:cNvSpPr>
          <p:nvPr/>
        </p:nvSpPr>
        <p:spPr bwMode="auto">
          <a:xfrm>
            <a:off x="152400" y="4953000"/>
            <a:ext cx="914400" cy="274638"/>
          </a:xfrm>
          <a:prstGeom prst="rect">
            <a:avLst/>
          </a:prstGeom>
          <a:noFill/>
          <a:ln w="9525">
            <a:noFill/>
            <a:miter lim="800000"/>
            <a:headEnd/>
            <a:tailEnd/>
          </a:ln>
        </p:spPr>
        <p:txBody>
          <a:bodyPr>
            <a:spAutoFit/>
          </a:bodyPr>
          <a:lstStyle/>
          <a:p>
            <a:pPr defTabSz="1958975">
              <a:spcBef>
                <a:spcPct val="50000"/>
              </a:spcBef>
            </a:pPr>
            <a:r>
              <a:rPr lang="en-US" sz="1200"/>
              <a:t>Step 5</a:t>
            </a:r>
          </a:p>
        </p:txBody>
      </p:sp>
      <p:sp>
        <p:nvSpPr>
          <p:cNvPr id="8262" name="Text Box 22"/>
          <p:cNvSpPr txBox="1">
            <a:spLocks noChangeArrowheads="1"/>
          </p:cNvSpPr>
          <p:nvPr/>
        </p:nvSpPr>
        <p:spPr bwMode="auto">
          <a:xfrm>
            <a:off x="609600" y="152400"/>
            <a:ext cx="9372600" cy="274638"/>
          </a:xfrm>
          <a:prstGeom prst="rect">
            <a:avLst/>
          </a:prstGeom>
          <a:noFill/>
          <a:ln w="9525">
            <a:noFill/>
            <a:miter lim="800000"/>
            <a:headEnd/>
            <a:tailEnd/>
          </a:ln>
        </p:spPr>
        <p:txBody>
          <a:bodyPr>
            <a:spAutoFit/>
          </a:bodyPr>
          <a:lstStyle/>
          <a:p>
            <a:pPr defTabSz="1958975">
              <a:spcBef>
                <a:spcPct val="50000"/>
              </a:spcBef>
            </a:pPr>
            <a:r>
              <a:rPr lang="en-US" sz="1200"/>
              <a:t>A green number denote that rule selected for application among applicable rules</a:t>
            </a:r>
          </a:p>
        </p:txBody>
      </p:sp>
      <p:sp>
        <p:nvSpPr>
          <p:cNvPr id="8263" name="Text Box 12"/>
          <p:cNvSpPr txBox="1">
            <a:spLocks noChangeArrowheads="1"/>
          </p:cNvSpPr>
          <p:nvPr/>
        </p:nvSpPr>
        <p:spPr bwMode="auto">
          <a:xfrm>
            <a:off x="1447800" y="1524000"/>
            <a:ext cx="2133600" cy="274638"/>
          </a:xfrm>
          <a:prstGeom prst="rect">
            <a:avLst/>
          </a:prstGeom>
          <a:noFill/>
          <a:ln w="9525">
            <a:noFill/>
            <a:miter lim="800000"/>
            <a:headEnd/>
            <a:tailEnd/>
          </a:ln>
        </p:spPr>
        <p:txBody>
          <a:bodyPr>
            <a:spAutoFit/>
          </a:bodyPr>
          <a:lstStyle/>
          <a:p>
            <a:pPr defTabSz="1958975">
              <a:spcBef>
                <a:spcPct val="50000"/>
              </a:spcBef>
            </a:pPr>
            <a:r>
              <a:rPr lang="en-US" sz="1200" b="1"/>
              <a:t>Applicable Rules </a:t>
            </a:r>
            <a:r>
              <a:rPr lang="en-US" sz="1200" b="1">
                <a:solidFill>
                  <a:schemeClr val="folHlink"/>
                </a:solidFill>
              </a:rPr>
              <a:t>13, </a:t>
            </a:r>
            <a:r>
              <a:rPr lang="en-US" sz="1200" b="1"/>
              <a:t>14</a:t>
            </a:r>
          </a:p>
        </p:txBody>
      </p:sp>
      <p:sp>
        <p:nvSpPr>
          <p:cNvPr id="8264" name="Text Box 12"/>
          <p:cNvSpPr txBox="1">
            <a:spLocks noChangeArrowheads="1"/>
          </p:cNvSpPr>
          <p:nvPr/>
        </p:nvSpPr>
        <p:spPr bwMode="auto">
          <a:xfrm>
            <a:off x="1371600" y="2438400"/>
            <a:ext cx="2133600" cy="274638"/>
          </a:xfrm>
          <a:prstGeom prst="rect">
            <a:avLst/>
          </a:prstGeom>
          <a:noFill/>
          <a:ln w="9525">
            <a:noFill/>
            <a:miter lim="800000"/>
            <a:headEnd/>
            <a:tailEnd/>
          </a:ln>
        </p:spPr>
        <p:txBody>
          <a:bodyPr>
            <a:spAutoFit/>
          </a:bodyPr>
          <a:lstStyle/>
          <a:p>
            <a:pPr defTabSz="1958975">
              <a:spcBef>
                <a:spcPct val="50000"/>
              </a:spcBef>
            </a:pPr>
            <a:r>
              <a:rPr lang="en-US" sz="1200" b="1"/>
              <a:t>Applicable Rules </a:t>
            </a:r>
            <a:r>
              <a:rPr lang="en-US" sz="1200" b="1">
                <a:solidFill>
                  <a:schemeClr val="folHlink"/>
                </a:solidFill>
              </a:rPr>
              <a:t>7</a:t>
            </a:r>
            <a:r>
              <a:rPr lang="en-US" sz="1200" b="1"/>
              <a:t>,8</a:t>
            </a:r>
          </a:p>
        </p:txBody>
      </p:sp>
      <p:sp>
        <p:nvSpPr>
          <p:cNvPr id="8265" name="Text Box 12"/>
          <p:cNvSpPr txBox="1">
            <a:spLocks noChangeArrowheads="1"/>
          </p:cNvSpPr>
          <p:nvPr/>
        </p:nvSpPr>
        <p:spPr bwMode="auto">
          <a:xfrm>
            <a:off x="2057400" y="4572000"/>
            <a:ext cx="2133600" cy="274638"/>
          </a:xfrm>
          <a:prstGeom prst="rect">
            <a:avLst/>
          </a:prstGeom>
          <a:noFill/>
          <a:ln w="9525">
            <a:noFill/>
            <a:miter lim="800000"/>
            <a:headEnd/>
            <a:tailEnd/>
          </a:ln>
        </p:spPr>
        <p:txBody>
          <a:bodyPr>
            <a:spAutoFit/>
          </a:bodyPr>
          <a:lstStyle/>
          <a:p>
            <a:pPr defTabSz="1958975">
              <a:spcBef>
                <a:spcPct val="50000"/>
              </a:spcBef>
            </a:pPr>
            <a:r>
              <a:rPr lang="en-US" sz="1200" b="1"/>
              <a:t>Applicable Rules 7,</a:t>
            </a:r>
            <a:r>
              <a:rPr lang="en-US" sz="1200" b="1">
                <a:solidFill>
                  <a:schemeClr val="folHlink"/>
                </a:solidFill>
              </a:rPr>
              <a:t>8</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Line 14"/>
          <p:cNvSpPr>
            <a:spLocks noChangeShapeType="1"/>
          </p:cNvSpPr>
          <p:nvPr/>
        </p:nvSpPr>
        <p:spPr bwMode="auto">
          <a:xfrm>
            <a:off x="6781800" y="6400800"/>
            <a:ext cx="457200" cy="0"/>
          </a:xfrm>
          <a:prstGeom prst="line">
            <a:avLst/>
          </a:prstGeom>
          <a:noFill/>
          <a:ln w="9525">
            <a:solidFill>
              <a:schemeClr val="tx1"/>
            </a:solidFill>
            <a:round/>
            <a:headEnd/>
            <a:tailEnd/>
          </a:ln>
        </p:spPr>
        <p:txBody>
          <a:bodyPr/>
          <a:lstStyle/>
          <a:p>
            <a:endParaRPr lang="en-US"/>
          </a:p>
        </p:txBody>
      </p:sp>
      <p:sp>
        <p:nvSpPr>
          <p:cNvPr id="9221" name="Line 14"/>
          <p:cNvSpPr>
            <a:spLocks noChangeShapeType="1"/>
          </p:cNvSpPr>
          <p:nvPr/>
        </p:nvSpPr>
        <p:spPr bwMode="auto">
          <a:xfrm>
            <a:off x="6553200" y="1371600"/>
            <a:ext cx="457200" cy="0"/>
          </a:xfrm>
          <a:prstGeom prst="line">
            <a:avLst/>
          </a:prstGeom>
          <a:noFill/>
          <a:ln w="9525">
            <a:solidFill>
              <a:schemeClr val="tx1"/>
            </a:solidFill>
            <a:round/>
            <a:headEnd/>
            <a:tailEnd/>
          </a:ln>
        </p:spPr>
        <p:txBody>
          <a:bodyPr/>
          <a:lstStyle/>
          <a:p>
            <a:endParaRPr lang="en-US"/>
          </a:p>
        </p:txBody>
      </p:sp>
      <p:sp>
        <p:nvSpPr>
          <p:cNvPr id="9222" name="Oval 15"/>
          <p:cNvSpPr>
            <a:spLocks noChangeArrowheads="1"/>
          </p:cNvSpPr>
          <p:nvPr/>
        </p:nvSpPr>
        <p:spPr bwMode="auto">
          <a:xfrm>
            <a:off x="7162800" y="27432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Li</a:t>
            </a:r>
          </a:p>
        </p:txBody>
      </p:sp>
      <p:sp>
        <p:nvSpPr>
          <p:cNvPr id="9223" name="Oval 13"/>
          <p:cNvSpPr>
            <a:spLocks noChangeArrowheads="1"/>
          </p:cNvSpPr>
          <p:nvPr/>
        </p:nvSpPr>
        <p:spPr bwMode="auto">
          <a:xfrm>
            <a:off x="7010400" y="11430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Ro</a:t>
            </a:r>
          </a:p>
        </p:txBody>
      </p:sp>
      <p:sp>
        <p:nvSpPr>
          <p:cNvPr id="9224" name="Line 14"/>
          <p:cNvSpPr>
            <a:spLocks noChangeShapeType="1"/>
          </p:cNvSpPr>
          <p:nvPr/>
        </p:nvSpPr>
        <p:spPr bwMode="auto">
          <a:xfrm>
            <a:off x="6629400" y="2971800"/>
            <a:ext cx="533400" cy="0"/>
          </a:xfrm>
          <a:prstGeom prst="line">
            <a:avLst/>
          </a:prstGeom>
          <a:noFill/>
          <a:ln w="9525">
            <a:solidFill>
              <a:schemeClr val="tx1"/>
            </a:solidFill>
            <a:round/>
            <a:headEnd/>
            <a:tailEnd/>
          </a:ln>
        </p:spPr>
        <p:txBody>
          <a:bodyPr/>
          <a:lstStyle/>
          <a:p>
            <a:endParaRPr lang="en-US"/>
          </a:p>
        </p:txBody>
      </p:sp>
      <p:sp>
        <p:nvSpPr>
          <p:cNvPr id="9226" name="Oval 13"/>
          <p:cNvSpPr>
            <a:spLocks noChangeArrowheads="1"/>
          </p:cNvSpPr>
          <p:nvPr/>
        </p:nvSpPr>
        <p:spPr bwMode="auto">
          <a:xfrm>
            <a:off x="6248400" y="43434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Co</a:t>
            </a:r>
          </a:p>
        </p:txBody>
      </p:sp>
      <p:sp>
        <p:nvSpPr>
          <p:cNvPr id="9227" name="Oval 13"/>
          <p:cNvSpPr>
            <a:spLocks noChangeArrowheads="1"/>
          </p:cNvSpPr>
          <p:nvPr/>
        </p:nvSpPr>
        <p:spPr bwMode="auto">
          <a:xfrm>
            <a:off x="7239000" y="61722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T</a:t>
            </a:r>
          </a:p>
        </p:txBody>
      </p:sp>
      <p:sp>
        <p:nvSpPr>
          <p:cNvPr id="9228" name="Oval 15"/>
          <p:cNvSpPr>
            <a:spLocks noChangeArrowheads="1"/>
          </p:cNvSpPr>
          <p:nvPr/>
        </p:nvSpPr>
        <p:spPr bwMode="auto">
          <a:xfrm>
            <a:off x="6172200" y="11430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Ci</a:t>
            </a:r>
          </a:p>
        </p:txBody>
      </p:sp>
      <p:sp>
        <p:nvSpPr>
          <p:cNvPr id="9229" name="Text Box 12"/>
          <p:cNvSpPr txBox="1">
            <a:spLocks noChangeArrowheads="1"/>
          </p:cNvSpPr>
          <p:nvPr/>
        </p:nvSpPr>
        <p:spPr bwMode="auto">
          <a:xfrm>
            <a:off x="3810000" y="609600"/>
            <a:ext cx="2286000" cy="274638"/>
          </a:xfrm>
          <a:prstGeom prst="rect">
            <a:avLst/>
          </a:prstGeom>
          <a:noFill/>
          <a:ln w="9525">
            <a:noFill/>
            <a:miter lim="800000"/>
            <a:headEnd/>
            <a:tailEnd/>
          </a:ln>
        </p:spPr>
        <p:txBody>
          <a:bodyPr>
            <a:spAutoFit/>
          </a:bodyPr>
          <a:lstStyle/>
          <a:p>
            <a:pPr defTabSz="1958975">
              <a:spcBef>
                <a:spcPct val="50000"/>
              </a:spcBef>
            </a:pPr>
            <a:r>
              <a:rPr lang="en-US" sz="1200" b="1"/>
              <a:t>Applicable Rules </a:t>
            </a:r>
            <a:r>
              <a:rPr lang="en-US" sz="1200" b="1">
                <a:solidFill>
                  <a:schemeClr val="folHlink"/>
                </a:solidFill>
              </a:rPr>
              <a:t>11,</a:t>
            </a:r>
            <a:r>
              <a:rPr lang="en-US" sz="1200" b="1"/>
              <a:t> 12</a:t>
            </a:r>
          </a:p>
        </p:txBody>
      </p:sp>
      <p:sp>
        <p:nvSpPr>
          <p:cNvPr id="9230" name="Line 6"/>
          <p:cNvSpPr>
            <a:spLocks noChangeShapeType="1"/>
          </p:cNvSpPr>
          <p:nvPr/>
        </p:nvSpPr>
        <p:spPr bwMode="auto">
          <a:xfrm>
            <a:off x="3962400" y="609600"/>
            <a:ext cx="1676400" cy="0"/>
          </a:xfrm>
          <a:prstGeom prst="line">
            <a:avLst/>
          </a:prstGeom>
          <a:noFill/>
          <a:ln w="9525">
            <a:solidFill>
              <a:schemeClr val="tx1"/>
            </a:solidFill>
            <a:round/>
            <a:headEnd/>
            <a:tailEnd type="triangle" w="med" len="med"/>
          </a:ln>
        </p:spPr>
        <p:txBody>
          <a:bodyPr/>
          <a:lstStyle/>
          <a:p>
            <a:endParaRPr lang="en-US"/>
          </a:p>
        </p:txBody>
      </p:sp>
      <p:sp>
        <p:nvSpPr>
          <p:cNvPr id="9231" name="Rectangle 15"/>
          <p:cNvSpPr>
            <a:spLocks noChangeArrowheads="1"/>
          </p:cNvSpPr>
          <p:nvPr/>
        </p:nvSpPr>
        <p:spPr bwMode="auto">
          <a:xfrm>
            <a:off x="5715000" y="0"/>
            <a:ext cx="3429000" cy="685800"/>
          </a:xfrm>
          <a:prstGeom prst="rect">
            <a:avLst/>
          </a:prstGeom>
          <a:noFill/>
          <a:ln w="9525">
            <a:noFill/>
            <a:miter lim="800000"/>
            <a:headEnd/>
            <a:tailEnd/>
          </a:ln>
          <a:effectLst/>
        </p:spPr>
        <p:txBody>
          <a:bodyPr anchor="ctr"/>
          <a:lstStyle/>
          <a:p>
            <a:pPr algn="ctr"/>
            <a:r>
              <a:rPr lang="en-US" sz="4400">
                <a:solidFill>
                  <a:schemeClr val="tx2"/>
                </a:solidFill>
              </a:rPr>
              <a:t>Windsor 2</a:t>
            </a:r>
          </a:p>
        </p:txBody>
      </p:sp>
      <p:sp>
        <p:nvSpPr>
          <p:cNvPr id="9232" name="Oval 13"/>
          <p:cNvSpPr>
            <a:spLocks noChangeArrowheads="1"/>
          </p:cNvSpPr>
          <p:nvPr/>
        </p:nvSpPr>
        <p:spPr bwMode="auto">
          <a:xfrm>
            <a:off x="228600" y="457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9233" name="Line 14"/>
          <p:cNvSpPr>
            <a:spLocks noChangeShapeType="1"/>
          </p:cNvSpPr>
          <p:nvPr/>
        </p:nvSpPr>
        <p:spPr bwMode="auto">
          <a:xfrm>
            <a:off x="609600" y="685800"/>
            <a:ext cx="419100" cy="0"/>
          </a:xfrm>
          <a:prstGeom prst="line">
            <a:avLst/>
          </a:prstGeom>
          <a:noFill/>
          <a:ln w="9525">
            <a:solidFill>
              <a:schemeClr val="tx1"/>
            </a:solidFill>
            <a:round/>
            <a:headEnd/>
            <a:tailEnd/>
          </a:ln>
        </p:spPr>
        <p:txBody>
          <a:bodyPr/>
          <a:lstStyle/>
          <a:p>
            <a:endParaRPr lang="en-US"/>
          </a:p>
        </p:txBody>
      </p:sp>
      <p:sp>
        <p:nvSpPr>
          <p:cNvPr id="9234" name="Oval 15"/>
          <p:cNvSpPr>
            <a:spLocks noChangeArrowheads="1"/>
          </p:cNvSpPr>
          <p:nvPr/>
        </p:nvSpPr>
        <p:spPr bwMode="auto">
          <a:xfrm>
            <a:off x="1828800" y="457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9235" name="Oval 13"/>
          <p:cNvSpPr>
            <a:spLocks noChangeArrowheads="1"/>
          </p:cNvSpPr>
          <p:nvPr/>
        </p:nvSpPr>
        <p:spPr bwMode="auto">
          <a:xfrm>
            <a:off x="1028700" y="457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Co</a:t>
            </a:r>
          </a:p>
        </p:txBody>
      </p:sp>
      <p:sp>
        <p:nvSpPr>
          <p:cNvPr id="9236" name="Line 14"/>
          <p:cNvSpPr>
            <a:spLocks noChangeShapeType="1"/>
          </p:cNvSpPr>
          <p:nvPr/>
        </p:nvSpPr>
        <p:spPr bwMode="auto">
          <a:xfrm>
            <a:off x="1409700" y="685800"/>
            <a:ext cx="419100" cy="0"/>
          </a:xfrm>
          <a:prstGeom prst="line">
            <a:avLst/>
          </a:prstGeom>
          <a:noFill/>
          <a:ln w="9525">
            <a:solidFill>
              <a:schemeClr val="tx1"/>
            </a:solidFill>
            <a:round/>
            <a:headEnd/>
            <a:tailEnd/>
          </a:ln>
        </p:spPr>
        <p:txBody>
          <a:bodyPr/>
          <a:lstStyle/>
          <a:p>
            <a:endParaRPr lang="en-US"/>
          </a:p>
        </p:txBody>
      </p:sp>
      <p:sp>
        <p:nvSpPr>
          <p:cNvPr id="9237" name="Oval 15"/>
          <p:cNvSpPr>
            <a:spLocks noChangeArrowheads="1"/>
          </p:cNvSpPr>
          <p:nvPr/>
        </p:nvSpPr>
        <p:spPr bwMode="auto">
          <a:xfrm>
            <a:off x="2590800" y="457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9238" name="Line 14"/>
          <p:cNvSpPr>
            <a:spLocks noChangeShapeType="1"/>
          </p:cNvSpPr>
          <p:nvPr/>
        </p:nvSpPr>
        <p:spPr bwMode="auto">
          <a:xfrm>
            <a:off x="2209800" y="685800"/>
            <a:ext cx="419100" cy="0"/>
          </a:xfrm>
          <a:prstGeom prst="line">
            <a:avLst/>
          </a:prstGeom>
          <a:noFill/>
          <a:ln w="9525">
            <a:solidFill>
              <a:schemeClr val="tx1"/>
            </a:solidFill>
            <a:round/>
            <a:headEnd/>
            <a:tailEnd/>
          </a:ln>
        </p:spPr>
        <p:txBody>
          <a:bodyPr/>
          <a:lstStyle/>
          <a:p>
            <a:endParaRPr lang="en-US"/>
          </a:p>
        </p:txBody>
      </p:sp>
      <p:sp>
        <p:nvSpPr>
          <p:cNvPr id="9239" name="Oval 15"/>
          <p:cNvSpPr>
            <a:spLocks noChangeArrowheads="1"/>
          </p:cNvSpPr>
          <p:nvPr/>
        </p:nvSpPr>
        <p:spPr bwMode="auto">
          <a:xfrm>
            <a:off x="3352800" y="4572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Ci</a:t>
            </a:r>
          </a:p>
        </p:txBody>
      </p:sp>
      <p:sp>
        <p:nvSpPr>
          <p:cNvPr id="9240" name="Line 14"/>
          <p:cNvSpPr>
            <a:spLocks noChangeShapeType="1"/>
          </p:cNvSpPr>
          <p:nvPr/>
        </p:nvSpPr>
        <p:spPr bwMode="auto">
          <a:xfrm>
            <a:off x="2971800" y="685800"/>
            <a:ext cx="419100" cy="0"/>
          </a:xfrm>
          <a:prstGeom prst="line">
            <a:avLst/>
          </a:prstGeom>
          <a:noFill/>
          <a:ln w="9525">
            <a:solidFill>
              <a:schemeClr val="tx1"/>
            </a:solidFill>
            <a:round/>
            <a:headEnd/>
            <a:tailEnd/>
          </a:ln>
        </p:spPr>
        <p:txBody>
          <a:bodyPr/>
          <a:lstStyle/>
          <a:p>
            <a:endParaRPr lang="en-US"/>
          </a:p>
        </p:txBody>
      </p:sp>
      <p:sp>
        <p:nvSpPr>
          <p:cNvPr id="9241" name="Oval 13"/>
          <p:cNvSpPr>
            <a:spLocks noChangeArrowheads="1"/>
          </p:cNvSpPr>
          <p:nvPr/>
        </p:nvSpPr>
        <p:spPr bwMode="auto">
          <a:xfrm>
            <a:off x="3048000" y="11430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9242" name="Line 14"/>
          <p:cNvSpPr>
            <a:spLocks noChangeShapeType="1"/>
          </p:cNvSpPr>
          <p:nvPr/>
        </p:nvSpPr>
        <p:spPr bwMode="auto">
          <a:xfrm>
            <a:off x="3429000" y="1371600"/>
            <a:ext cx="419100" cy="0"/>
          </a:xfrm>
          <a:prstGeom prst="line">
            <a:avLst/>
          </a:prstGeom>
          <a:noFill/>
          <a:ln w="9525">
            <a:solidFill>
              <a:schemeClr val="tx1"/>
            </a:solidFill>
            <a:round/>
            <a:headEnd/>
            <a:tailEnd/>
          </a:ln>
        </p:spPr>
        <p:txBody>
          <a:bodyPr/>
          <a:lstStyle/>
          <a:p>
            <a:endParaRPr lang="en-US"/>
          </a:p>
        </p:txBody>
      </p:sp>
      <p:sp>
        <p:nvSpPr>
          <p:cNvPr id="9243" name="Oval 15"/>
          <p:cNvSpPr>
            <a:spLocks noChangeArrowheads="1"/>
          </p:cNvSpPr>
          <p:nvPr/>
        </p:nvSpPr>
        <p:spPr bwMode="auto">
          <a:xfrm>
            <a:off x="4648200" y="11430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9244" name="Oval 13"/>
          <p:cNvSpPr>
            <a:spLocks noChangeArrowheads="1"/>
          </p:cNvSpPr>
          <p:nvPr/>
        </p:nvSpPr>
        <p:spPr bwMode="auto">
          <a:xfrm>
            <a:off x="3848100" y="11430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Co</a:t>
            </a:r>
          </a:p>
        </p:txBody>
      </p:sp>
      <p:sp>
        <p:nvSpPr>
          <p:cNvPr id="9245" name="Line 14"/>
          <p:cNvSpPr>
            <a:spLocks noChangeShapeType="1"/>
          </p:cNvSpPr>
          <p:nvPr/>
        </p:nvSpPr>
        <p:spPr bwMode="auto">
          <a:xfrm>
            <a:off x="4229100" y="1371600"/>
            <a:ext cx="419100" cy="0"/>
          </a:xfrm>
          <a:prstGeom prst="line">
            <a:avLst/>
          </a:prstGeom>
          <a:noFill/>
          <a:ln w="9525">
            <a:solidFill>
              <a:schemeClr val="tx1"/>
            </a:solidFill>
            <a:round/>
            <a:headEnd/>
            <a:tailEnd/>
          </a:ln>
        </p:spPr>
        <p:txBody>
          <a:bodyPr/>
          <a:lstStyle/>
          <a:p>
            <a:endParaRPr lang="en-US"/>
          </a:p>
        </p:txBody>
      </p:sp>
      <p:sp>
        <p:nvSpPr>
          <p:cNvPr id="9246" name="Oval 15"/>
          <p:cNvSpPr>
            <a:spLocks noChangeArrowheads="1"/>
          </p:cNvSpPr>
          <p:nvPr/>
        </p:nvSpPr>
        <p:spPr bwMode="auto">
          <a:xfrm>
            <a:off x="5410200" y="11430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9247" name="Line 14"/>
          <p:cNvSpPr>
            <a:spLocks noChangeShapeType="1"/>
          </p:cNvSpPr>
          <p:nvPr/>
        </p:nvSpPr>
        <p:spPr bwMode="auto">
          <a:xfrm>
            <a:off x="5029200" y="1371600"/>
            <a:ext cx="419100" cy="0"/>
          </a:xfrm>
          <a:prstGeom prst="line">
            <a:avLst/>
          </a:prstGeom>
          <a:noFill/>
          <a:ln w="9525">
            <a:solidFill>
              <a:schemeClr val="tx1"/>
            </a:solidFill>
            <a:round/>
            <a:headEnd/>
            <a:tailEnd/>
          </a:ln>
        </p:spPr>
        <p:txBody>
          <a:bodyPr/>
          <a:lstStyle/>
          <a:p>
            <a:endParaRPr lang="en-US"/>
          </a:p>
        </p:txBody>
      </p:sp>
      <p:sp>
        <p:nvSpPr>
          <p:cNvPr id="9248" name="Line 14"/>
          <p:cNvSpPr>
            <a:spLocks noChangeShapeType="1"/>
          </p:cNvSpPr>
          <p:nvPr/>
        </p:nvSpPr>
        <p:spPr bwMode="auto">
          <a:xfrm>
            <a:off x="5791200" y="1371600"/>
            <a:ext cx="419100" cy="0"/>
          </a:xfrm>
          <a:prstGeom prst="line">
            <a:avLst/>
          </a:prstGeom>
          <a:noFill/>
          <a:ln w="9525">
            <a:solidFill>
              <a:schemeClr val="tx1"/>
            </a:solidFill>
            <a:round/>
            <a:headEnd/>
            <a:tailEnd/>
          </a:ln>
        </p:spPr>
        <p:txBody>
          <a:bodyPr/>
          <a:lstStyle/>
          <a:p>
            <a:endParaRPr lang="en-US"/>
          </a:p>
        </p:txBody>
      </p:sp>
      <p:sp>
        <p:nvSpPr>
          <p:cNvPr id="9249" name="Text Box 8"/>
          <p:cNvSpPr txBox="1">
            <a:spLocks noChangeArrowheads="1"/>
          </p:cNvSpPr>
          <p:nvPr/>
        </p:nvSpPr>
        <p:spPr bwMode="auto">
          <a:xfrm>
            <a:off x="304800" y="152400"/>
            <a:ext cx="914400" cy="274638"/>
          </a:xfrm>
          <a:prstGeom prst="rect">
            <a:avLst/>
          </a:prstGeom>
          <a:noFill/>
          <a:ln w="9525">
            <a:noFill/>
            <a:miter lim="800000"/>
            <a:headEnd/>
            <a:tailEnd/>
          </a:ln>
        </p:spPr>
        <p:txBody>
          <a:bodyPr>
            <a:spAutoFit/>
          </a:bodyPr>
          <a:lstStyle/>
          <a:p>
            <a:pPr defTabSz="1958975">
              <a:spcBef>
                <a:spcPct val="50000"/>
              </a:spcBef>
            </a:pPr>
            <a:r>
              <a:rPr lang="en-US" sz="1200"/>
              <a:t>Step 6</a:t>
            </a:r>
          </a:p>
        </p:txBody>
      </p:sp>
      <p:pic>
        <p:nvPicPr>
          <p:cNvPr id="9250" name="Picture 34" descr="windsor4"/>
          <p:cNvPicPr>
            <a:picLocks noChangeAspect="1" noChangeArrowheads="1"/>
          </p:cNvPicPr>
          <p:nvPr/>
        </p:nvPicPr>
        <p:blipFill>
          <a:blip r:embed="rId2"/>
          <a:srcRect/>
          <a:stretch>
            <a:fillRect/>
          </a:stretch>
        </p:blipFill>
        <p:spPr bwMode="auto">
          <a:xfrm>
            <a:off x="7620000" y="914400"/>
            <a:ext cx="1371600" cy="993775"/>
          </a:xfrm>
          <a:prstGeom prst="rect">
            <a:avLst/>
          </a:prstGeom>
          <a:noFill/>
        </p:spPr>
      </p:pic>
      <p:pic>
        <p:nvPicPr>
          <p:cNvPr id="9251" name="Picture 35" descr="windsor5"/>
          <p:cNvPicPr>
            <a:picLocks noChangeAspect="1" noChangeArrowheads="1"/>
          </p:cNvPicPr>
          <p:nvPr/>
        </p:nvPicPr>
        <p:blipFill>
          <a:blip r:embed="rId3"/>
          <a:srcRect/>
          <a:stretch>
            <a:fillRect/>
          </a:stretch>
        </p:blipFill>
        <p:spPr bwMode="auto">
          <a:xfrm>
            <a:off x="7620000" y="2286000"/>
            <a:ext cx="1371600" cy="993775"/>
          </a:xfrm>
          <a:prstGeom prst="rect">
            <a:avLst/>
          </a:prstGeom>
          <a:noFill/>
        </p:spPr>
      </p:pic>
      <p:pic>
        <p:nvPicPr>
          <p:cNvPr id="9253" name="Picture 37" descr="windsor6"/>
          <p:cNvPicPr>
            <a:picLocks noChangeAspect="1" noChangeArrowheads="1"/>
          </p:cNvPicPr>
          <p:nvPr/>
        </p:nvPicPr>
        <p:blipFill>
          <a:blip r:embed="rId4"/>
          <a:srcRect/>
          <a:stretch>
            <a:fillRect/>
          </a:stretch>
        </p:blipFill>
        <p:spPr bwMode="auto">
          <a:xfrm>
            <a:off x="7543800" y="3962400"/>
            <a:ext cx="1371600" cy="995363"/>
          </a:xfrm>
          <a:prstGeom prst="rect">
            <a:avLst/>
          </a:prstGeom>
          <a:noFill/>
        </p:spPr>
      </p:pic>
      <p:pic>
        <p:nvPicPr>
          <p:cNvPr id="9255" name="Picture 39" descr="windsor8"/>
          <p:cNvPicPr>
            <a:picLocks noChangeAspect="1" noChangeArrowheads="1"/>
          </p:cNvPicPr>
          <p:nvPr/>
        </p:nvPicPr>
        <p:blipFill>
          <a:blip r:embed="rId5"/>
          <a:srcRect/>
          <a:stretch>
            <a:fillRect/>
          </a:stretch>
        </p:blipFill>
        <p:spPr bwMode="auto">
          <a:xfrm>
            <a:off x="7772400" y="5864225"/>
            <a:ext cx="1371600" cy="993775"/>
          </a:xfrm>
          <a:prstGeom prst="rect">
            <a:avLst/>
          </a:prstGeom>
          <a:noFill/>
        </p:spPr>
      </p:pic>
      <p:sp>
        <p:nvSpPr>
          <p:cNvPr id="9257" name="Line 14"/>
          <p:cNvSpPr>
            <a:spLocks noChangeShapeType="1"/>
          </p:cNvSpPr>
          <p:nvPr/>
        </p:nvSpPr>
        <p:spPr bwMode="auto">
          <a:xfrm>
            <a:off x="5791200" y="2971800"/>
            <a:ext cx="457200" cy="0"/>
          </a:xfrm>
          <a:prstGeom prst="line">
            <a:avLst/>
          </a:prstGeom>
          <a:noFill/>
          <a:ln w="9525">
            <a:solidFill>
              <a:schemeClr val="tx1"/>
            </a:solidFill>
            <a:round/>
            <a:headEnd/>
            <a:tailEnd/>
          </a:ln>
        </p:spPr>
        <p:txBody>
          <a:bodyPr/>
          <a:lstStyle/>
          <a:p>
            <a:endParaRPr lang="en-US"/>
          </a:p>
        </p:txBody>
      </p:sp>
      <p:sp>
        <p:nvSpPr>
          <p:cNvPr id="9258" name="Oval 13"/>
          <p:cNvSpPr>
            <a:spLocks noChangeArrowheads="1"/>
          </p:cNvSpPr>
          <p:nvPr/>
        </p:nvSpPr>
        <p:spPr bwMode="auto">
          <a:xfrm>
            <a:off x="6248400" y="2743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9259" name="Oval 15"/>
          <p:cNvSpPr>
            <a:spLocks noChangeArrowheads="1"/>
          </p:cNvSpPr>
          <p:nvPr/>
        </p:nvSpPr>
        <p:spPr bwMode="auto">
          <a:xfrm>
            <a:off x="5410200" y="2743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Ci</a:t>
            </a:r>
          </a:p>
        </p:txBody>
      </p:sp>
      <p:sp>
        <p:nvSpPr>
          <p:cNvPr id="9260" name="Text Box 12"/>
          <p:cNvSpPr txBox="1">
            <a:spLocks noChangeArrowheads="1"/>
          </p:cNvSpPr>
          <p:nvPr/>
        </p:nvSpPr>
        <p:spPr bwMode="auto">
          <a:xfrm>
            <a:off x="4800600" y="2133600"/>
            <a:ext cx="2286000" cy="274638"/>
          </a:xfrm>
          <a:prstGeom prst="rect">
            <a:avLst/>
          </a:prstGeom>
          <a:noFill/>
          <a:ln w="9525">
            <a:noFill/>
            <a:miter lim="800000"/>
            <a:headEnd/>
            <a:tailEnd/>
          </a:ln>
        </p:spPr>
        <p:txBody>
          <a:bodyPr>
            <a:spAutoFit/>
          </a:bodyPr>
          <a:lstStyle/>
          <a:p>
            <a:pPr defTabSz="1958975">
              <a:spcBef>
                <a:spcPct val="50000"/>
              </a:spcBef>
            </a:pPr>
            <a:r>
              <a:rPr lang="en-US" sz="1200" b="1"/>
              <a:t>Applicable Rules 9</a:t>
            </a:r>
            <a:r>
              <a:rPr lang="en-US" sz="1200" b="1">
                <a:solidFill>
                  <a:schemeClr val="folHlink"/>
                </a:solidFill>
              </a:rPr>
              <a:t>,</a:t>
            </a:r>
            <a:r>
              <a:rPr lang="en-US" sz="1200" b="1"/>
              <a:t> </a:t>
            </a:r>
            <a:r>
              <a:rPr lang="en-US" sz="1200" b="1">
                <a:solidFill>
                  <a:schemeClr val="folHlink"/>
                </a:solidFill>
              </a:rPr>
              <a:t>10</a:t>
            </a:r>
          </a:p>
        </p:txBody>
      </p:sp>
      <p:sp>
        <p:nvSpPr>
          <p:cNvPr id="9261" name="Line 6"/>
          <p:cNvSpPr>
            <a:spLocks noChangeShapeType="1"/>
          </p:cNvSpPr>
          <p:nvPr/>
        </p:nvSpPr>
        <p:spPr bwMode="auto">
          <a:xfrm>
            <a:off x="4953000" y="2133600"/>
            <a:ext cx="1676400" cy="0"/>
          </a:xfrm>
          <a:prstGeom prst="line">
            <a:avLst/>
          </a:prstGeom>
          <a:noFill/>
          <a:ln w="9525">
            <a:solidFill>
              <a:schemeClr val="tx1"/>
            </a:solidFill>
            <a:round/>
            <a:headEnd/>
            <a:tailEnd type="triangle" w="med" len="med"/>
          </a:ln>
        </p:spPr>
        <p:txBody>
          <a:bodyPr/>
          <a:lstStyle/>
          <a:p>
            <a:endParaRPr lang="en-US"/>
          </a:p>
        </p:txBody>
      </p:sp>
      <p:sp>
        <p:nvSpPr>
          <p:cNvPr id="9271" name="Oval 13"/>
          <p:cNvSpPr>
            <a:spLocks noChangeArrowheads="1"/>
          </p:cNvSpPr>
          <p:nvPr/>
        </p:nvSpPr>
        <p:spPr bwMode="auto">
          <a:xfrm>
            <a:off x="2286000" y="2743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9272" name="Line 14"/>
          <p:cNvSpPr>
            <a:spLocks noChangeShapeType="1"/>
          </p:cNvSpPr>
          <p:nvPr/>
        </p:nvSpPr>
        <p:spPr bwMode="auto">
          <a:xfrm>
            <a:off x="2667000" y="2971800"/>
            <a:ext cx="419100" cy="0"/>
          </a:xfrm>
          <a:prstGeom prst="line">
            <a:avLst/>
          </a:prstGeom>
          <a:noFill/>
          <a:ln w="9525">
            <a:solidFill>
              <a:schemeClr val="tx1"/>
            </a:solidFill>
            <a:round/>
            <a:headEnd/>
            <a:tailEnd/>
          </a:ln>
        </p:spPr>
        <p:txBody>
          <a:bodyPr/>
          <a:lstStyle/>
          <a:p>
            <a:endParaRPr lang="en-US"/>
          </a:p>
        </p:txBody>
      </p:sp>
      <p:sp>
        <p:nvSpPr>
          <p:cNvPr id="9273" name="Oval 15"/>
          <p:cNvSpPr>
            <a:spLocks noChangeArrowheads="1"/>
          </p:cNvSpPr>
          <p:nvPr/>
        </p:nvSpPr>
        <p:spPr bwMode="auto">
          <a:xfrm>
            <a:off x="3886200" y="2743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9274" name="Oval 13"/>
          <p:cNvSpPr>
            <a:spLocks noChangeArrowheads="1"/>
          </p:cNvSpPr>
          <p:nvPr/>
        </p:nvSpPr>
        <p:spPr bwMode="auto">
          <a:xfrm>
            <a:off x="3086100" y="2743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Co</a:t>
            </a:r>
          </a:p>
        </p:txBody>
      </p:sp>
      <p:sp>
        <p:nvSpPr>
          <p:cNvPr id="9275" name="Line 14"/>
          <p:cNvSpPr>
            <a:spLocks noChangeShapeType="1"/>
          </p:cNvSpPr>
          <p:nvPr/>
        </p:nvSpPr>
        <p:spPr bwMode="auto">
          <a:xfrm>
            <a:off x="3467100" y="2971800"/>
            <a:ext cx="419100" cy="0"/>
          </a:xfrm>
          <a:prstGeom prst="line">
            <a:avLst/>
          </a:prstGeom>
          <a:noFill/>
          <a:ln w="9525">
            <a:solidFill>
              <a:schemeClr val="tx1"/>
            </a:solidFill>
            <a:round/>
            <a:headEnd/>
            <a:tailEnd/>
          </a:ln>
        </p:spPr>
        <p:txBody>
          <a:bodyPr/>
          <a:lstStyle/>
          <a:p>
            <a:endParaRPr lang="en-US"/>
          </a:p>
        </p:txBody>
      </p:sp>
      <p:sp>
        <p:nvSpPr>
          <p:cNvPr id="9276" name="Oval 15"/>
          <p:cNvSpPr>
            <a:spLocks noChangeArrowheads="1"/>
          </p:cNvSpPr>
          <p:nvPr/>
        </p:nvSpPr>
        <p:spPr bwMode="auto">
          <a:xfrm>
            <a:off x="4648200" y="2743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9277" name="Line 14"/>
          <p:cNvSpPr>
            <a:spLocks noChangeShapeType="1"/>
          </p:cNvSpPr>
          <p:nvPr/>
        </p:nvSpPr>
        <p:spPr bwMode="auto">
          <a:xfrm>
            <a:off x="4267200" y="2971800"/>
            <a:ext cx="419100" cy="0"/>
          </a:xfrm>
          <a:prstGeom prst="line">
            <a:avLst/>
          </a:prstGeom>
          <a:noFill/>
          <a:ln w="9525">
            <a:solidFill>
              <a:schemeClr val="tx1"/>
            </a:solidFill>
            <a:round/>
            <a:headEnd/>
            <a:tailEnd/>
          </a:ln>
        </p:spPr>
        <p:txBody>
          <a:bodyPr/>
          <a:lstStyle/>
          <a:p>
            <a:endParaRPr lang="en-US"/>
          </a:p>
        </p:txBody>
      </p:sp>
      <p:sp>
        <p:nvSpPr>
          <p:cNvPr id="9278" name="Line 14"/>
          <p:cNvSpPr>
            <a:spLocks noChangeShapeType="1"/>
          </p:cNvSpPr>
          <p:nvPr/>
        </p:nvSpPr>
        <p:spPr bwMode="auto">
          <a:xfrm>
            <a:off x="5029200" y="2971800"/>
            <a:ext cx="419100" cy="0"/>
          </a:xfrm>
          <a:prstGeom prst="line">
            <a:avLst/>
          </a:prstGeom>
          <a:noFill/>
          <a:ln w="9525">
            <a:solidFill>
              <a:schemeClr val="tx1"/>
            </a:solidFill>
            <a:round/>
            <a:headEnd/>
            <a:tailEnd/>
          </a:ln>
        </p:spPr>
        <p:txBody>
          <a:bodyPr/>
          <a:lstStyle/>
          <a:p>
            <a:endParaRPr lang="en-US"/>
          </a:p>
        </p:txBody>
      </p:sp>
      <p:sp>
        <p:nvSpPr>
          <p:cNvPr id="9279" name="Text Box 8"/>
          <p:cNvSpPr txBox="1">
            <a:spLocks noChangeArrowheads="1"/>
          </p:cNvSpPr>
          <p:nvPr/>
        </p:nvSpPr>
        <p:spPr bwMode="auto">
          <a:xfrm>
            <a:off x="152400" y="1676400"/>
            <a:ext cx="914400" cy="274638"/>
          </a:xfrm>
          <a:prstGeom prst="rect">
            <a:avLst/>
          </a:prstGeom>
          <a:noFill/>
          <a:ln w="9525">
            <a:noFill/>
            <a:miter lim="800000"/>
            <a:headEnd/>
            <a:tailEnd/>
          </a:ln>
        </p:spPr>
        <p:txBody>
          <a:bodyPr>
            <a:spAutoFit/>
          </a:bodyPr>
          <a:lstStyle/>
          <a:p>
            <a:pPr defTabSz="1958975">
              <a:spcBef>
                <a:spcPct val="50000"/>
              </a:spcBef>
            </a:pPr>
            <a:r>
              <a:rPr lang="en-US" sz="1200"/>
              <a:t>Step 7</a:t>
            </a:r>
          </a:p>
        </p:txBody>
      </p:sp>
      <p:sp>
        <p:nvSpPr>
          <p:cNvPr id="9280" name="Line 14"/>
          <p:cNvSpPr>
            <a:spLocks noChangeShapeType="1"/>
          </p:cNvSpPr>
          <p:nvPr/>
        </p:nvSpPr>
        <p:spPr bwMode="auto">
          <a:xfrm>
            <a:off x="3733800" y="2209800"/>
            <a:ext cx="457200" cy="0"/>
          </a:xfrm>
          <a:prstGeom prst="line">
            <a:avLst/>
          </a:prstGeom>
          <a:noFill/>
          <a:ln w="9525">
            <a:solidFill>
              <a:schemeClr val="tx1"/>
            </a:solidFill>
            <a:round/>
            <a:headEnd/>
            <a:tailEnd/>
          </a:ln>
        </p:spPr>
        <p:txBody>
          <a:bodyPr/>
          <a:lstStyle/>
          <a:p>
            <a:endParaRPr lang="en-US"/>
          </a:p>
        </p:txBody>
      </p:sp>
      <p:sp>
        <p:nvSpPr>
          <p:cNvPr id="9281" name="Oval 13"/>
          <p:cNvSpPr>
            <a:spLocks noChangeArrowheads="1"/>
          </p:cNvSpPr>
          <p:nvPr/>
        </p:nvSpPr>
        <p:spPr bwMode="auto">
          <a:xfrm>
            <a:off x="4191000" y="19812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Ro</a:t>
            </a:r>
          </a:p>
        </p:txBody>
      </p:sp>
      <p:sp>
        <p:nvSpPr>
          <p:cNvPr id="9282" name="Oval 15"/>
          <p:cNvSpPr>
            <a:spLocks noChangeArrowheads="1"/>
          </p:cNvSpPr>
          <p:nvPr/>
        </p:nvSpPr>
        <p:spPr bwMode="auto">
          <a:xfrm>
            <a:off x="3352800" y="1981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Ci</a:t>
            </a:r>
          </a:p>
        </p:txBody>
      </p:sp>
      <p:sp>
        <p:nvSpPr>
          <p:cNvPr id="9283" name="Oval 13"/>
          <p:cNvSpPr>
            <a:spLocks noChangeArrowheads="1"/>
          </p:cNvSpPr>
          <p:nvPr/>
        </p:nvSpPr>
        <p:spPr bwMode="auto">
          <a:xfrm>
            <a:off x="228600" y="1981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9284" name="Line 14"/>
          <p:cNvSpPr>
            <a:spLocks noChangeShapeType="1"/>
          </p:cNvSpPr>
          <p:nvPr/>
        </p:nvSpPr>
        <p:spPr bwMode="auto">
          <a:xfrm>
            <a:off x="609600" y="2209800"/>
            <a:ext cx="419100" cy="0"/>
          </a:xfrm>
          <a:prstGeom prst="line">
            <a:avLst/>
          </a:prstGeom>
          <a:noFill/>
          <a:ln w="9525">
            <a:solidFill>
              <a:schemeClr val="tx1"/>
            </a:solidFill>
            <a:round/>
            <a:headEnd/>
            <a:tailEnd/>
          </a:ln>
        </p:spPr>
        <p:txBody>
          <a:bodyPr/>
          <a:lstStyle/>
          <a:p>
            <a:endParaRPr lang="en-US"/>
          </a:p>
        </p:txBody>
      </p:sp>
      <p:sp>
        <p:nvSpPr>
          <p:cNvPr id="9285" name="Oval 15"/>
          <p:cNvSpPr>
            <a:spLocks noChangeArrowheads="1"/>
          </p:cNvSpPr>
          <p:nvPr/>
        </p:nvSpPr>
        <p:spPr bwMode="auto">
          <a:xfrm>
            <a:off x="1828800" y="1981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9286" name="Oval 13"/>
          <p:cNvSpPr>
            <a:spLocks noChangeArrowheads="1"/>
          </p:cNvSpPr>
          <p:nvPr/>
        </p:nvSpPr>
        <p:spPr bwMode="auto">
          <a:xfrm>
            <a:off x="1028700" y="1981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Co</a:t>
            </a:r>
          </a:p>
        </p:txBody>
      </p:sp>
      <p:sp>
        <p:nvSpPr>
          <p:cNvPr id="9287" name="Line 14"/>
          <p:cNvSpPr>
            <a:spLocks noChangeShapeType="1"/>
          </p:cNvSpPr>
          <p:nvPr/>
        </p:nvSpPr>
        <p:spPr bwMode="auto">
          <a:xfrm>
            <a:off x="1409700" y="2209800"/>
            <a:ext cx="419100" cy="0"/>
          </a:xfrm>
          <a:prstGeom prst="line">
            <a:avLst/>
          </a:prstGeom>
          <a:noFill/>
          <a:ln w="9525">
            <a:solidFill>
              <a:schemeClr val="tx1"/>
            </a:solidFill>
            <a:round/>
            <a:headEnd/>
            <a:tailEnd/>
          </a:ln>
        </p:spPr>
        <p:txBody>
          <a:bodyPr/>
          <a:lstStyle/>
          <a:p>
            <a:endParaRPr lang="en-US"/>
          </a:p>
        </p:txBody>
      </p:sp>
      <p:sp>
        <p:nvSpPr>
          <p:cNvPr id="9288" name="Oval 15"/>
          <p:cNvSpPr>
            <a:spLocks noChangeArrowheads="1"/>
          </p:cNvSpPr>
          <p:nvPr/>
        </p:nvSpPr>
        <p:spPr bwMode="auto">
          <a:xfrm>
            <a:off x="2590800" y="1981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9289" name="Line 14"/>
          <p:cNvSpPr>
            <a:spLocks noChangeShapeType="1"/>
          </p:cNvSpPr>
          <p:nvPr/>
        </p:nvSpPr>
        <p:spPr bwMode="auto">
          <a:xfrm>
            <a:off x="2209800" y="2209800"/>
            <a:ext cx="419100" cy="0"/>
          </a:xfrm>
          <a:prstGeom prst="line">
            <a:avLst/>
          </a:prstGeom>
          <a:noFill/>
          <a:ln w="9525">
            <a:solidFill>
              <a:schemeClr val="tx1"/>
            </a:solidFill>
            <a:round/>
            <a:headEnd/>
            <a:tailEnd/>
          </a:ln>
        </p:spPr>
        <p:txBody>
          <a:bodyPr/>
          <a:lstStyle/>
          <a:p>
            <a:endParaRPr lang="en-US"/>
          </a:p>
        </p:txBody>
      </p:sp>
      <p:sp>
        <p:nvSpPr>
          <p:cNvPr id="9290" name="Line 14"/>
          <p:cNvSpPr>
            <a:spLocks noChangeShapeType="1"/>
          </p:cNvSpPr>
          <p:nvPr/>
        </p:nvSpPr>
        <p:spPr bwMode="auto">
          <a:xfrm>
            <a:off x="2971800" y="2209800"/>
            <a:ext cx="419100" cy="0"/>
          </a:xfrm>
          <a:prstGeom prst="line">
            <a:avLst/>
          </a:prstGeom>
          <a:noFill/>
          <a:ln w="9525">
            <a:solidFill>
              <a:schemeClr val="tx1"/>
            </a:solidFill>
            <a:round/>
            <a:headEnd/>
            <a:tailEnd/>
          </a:ln>
        </p:spPr>
        <p:txBody>
          <a:bodyPr/>
          <a:lstStyle/>
          <a:p>
            <a:endParaRPr lang="en-US"/>
          </a:p>
        </p:txBody>
      </p:sp>
      <p:sp>
        <p:nvSpPr>
          <p:cNvPr id="9291" name="Oval 15"/>
          <p:cNvSpPr>
            <a:spLocks noChangeArrowheads="1"/>
          </p:cNvSpPr>
          <p:nvPr/>
        </p:nvSpPr>
        <p:spPr bwMode="auto">
          <a:xfrm>
            <a:off x="5410200" y="4343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9292" name="Line 14"/>
          <p:cNvSpPr>
            <a:spLocks noChangeShapeType="1"/>
          </p:cNvSpPr>
          <p:nvPr/>
        </p:nvSpPr>
        <p:spPr bwMode="auto">
          <a:xfrm>
            <a:off x="4953000" y="4572000"/>
            <a:ext cx="457200" cy="0"/>
          </a:xfrm>
          <a:prstGeom prst="line">
            <a:avLst/>
          </a:prstGeom>
          <a:noFill/>
          <a:ln w="9525">
            <a:solidFill>
              <a:schemeClr val="tx1"/>
            </a:solidFill>
            <a:round/>
            <a:headEnd/>
            <a:tailEnd/>
          </a:ln>
        </p:spPr>
        <p:txBody>
          <a:bodyPr/>
          <a:lstStyle/>
          <a:p>
            <a:endParaRPr lang="en-US"/>
          </a:p>
        </p:txBody>
      </p:sp>
      <p:sp>
        <p:nvSpPr>
          <p:cNvPr id="9293" name="Line 14"/>
          <p:cNvSpPr>
            <a:spLocks noChangeShapeType="1"/>
          </p:cNvSpPr>
          <p:nvPr/>
        </p:nvSpPr>
        <p:spPr bwMode="auto">
          <a:xfrm>
            <a:off x="4114800" y="4572000"/>
            <a:ext cx="457200" cy="0"/>
          </a:xfrm>
          <a:prstGeom prst="line">
            <a:avLst/>
          </a:prstGeom>
          <a:noFill/>
          <a:ln w="9525">
            <a:solidFill>
              <a:schemeClr val="tx1"/>
            </a:solidFill>
            <a:round/>
            <a:headEnd/>
            <a:tailEnd/>
          </a:ln>
        </p:spPr>
        <p:txBody>
          <a:bodyPr/>
          <a:lstStyle/>
          <a:p>
            <a:endParaRPr lang="en-US"/>
          </a:p>
        </p:txBody>
      </p:sp>
      <p:sp>
        <p:nvSpPr>
          <p:cNvPr id="9294" name="Oval 13"/>
          <p:cNvSpPr>
            <a:spLocks noChangeArrowheads="1"/>
          </p:cNvSpPr>
          <p:nvPr/>
        </p:nvSpPr>
        <p:spPr bwMode="auto">
          <a:xfrm>
            <a:off x="4572000" y="4343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9295" name="Oval 15"/>
          <p:cNvSpPr>
            <a:spLocks noChangeArrowheads="1"/>
          </p:cNvSpPr>
          <p:nvPr/>
        </p:nvSpPr>
        <p:spPr bwMode="auto">
          <a:xfrm>
            <a:off x="3733800" y="4343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Ci</a:t>
            </a:r>
          </a:p>
        </p:txBody>
      </p:sp>
      <p:sp>
        <p:nvSpPr>
          <p:cNvPr id="9296" name="Text Box 12"/>
          <p:cNvSpPr txBox="1">
            <a:spLocks noChangeArrowheads="1"/>
          </p:cNvSpPr>
          <p:nvPr/>
        </p:nvSpPr>
        <p:spPr bwMode="auto">
          <a:xfrm>
            <a:off x="5257800" y="3733800"/>
            <a:ext cx="2286000" cy="274638"/>
          </a:xfrm>
          <a:prstGeom prst="rect">
            <a:avLst/>
          </a:prstGeom>
          <a:noFill/>
          <a:ln w="9525">
            <a:noFill/>
            <a:miter lim="800000"/>
            <a:headEnd/>
            <a:tailEnd/>
          </a:ln>
        </p:spPr>
        <p:txBody>
          <a:bodyPr>
            <a:spAutoFit/>
          </a:bodyPr>
          <a:lstStyle/>
          <a:p>
            <a:pPr defTabSz="1958975">
              <a:spcBef>
                <a:spcPct val="50000"/>
              </a:spcBef>
            </a:pPr>
            <a:r>
              <a:rPr lang="en-US" sz="1200" b="1"/>
              <a:t>Applicable Rules </a:t>
            </a:r>
            <a:r>
              <a:rPr lang="en-US" sz="1200" b="1">
                <a:solidFill>
                  <a:schemeClr val="folHlink"/>
                </a:solidFill>
              </a:rPr>
              <a:t>7,</a:t>
            </a:r>
            <a:r>
              <a:rPr lang="en-US" sz="1200" b="1"/>
              <a:t>8</a:t>
            </a:r>
          </a:p>
        </p:txBody>
      </p:sp>
      <p:sp>
        <p:nvSpPr>
          <p:cNvPr id="9297" name="Line 6"/>
          <p:cNvSpPr>
            <a:spLocks noChangeShapeType="1"/>
          </p:cNvSpPr>
          <p:nvPr/>
        </p:nvSpPr>
        <p:spPr bwMode="auto">
          <a:xfrm>
            <a:off x="5410200" y="3733800"/>
            <a:ext cx="1676400" cy="0"/>
          </a:xfrm>
          <a:prstGeom prst="line">
            <a:avLst/>
          </a:prstGeom>
          <a:noFill/>
          <a:ln w="9525">
            <a:solidFill>
              <a:schemeClr val="tx1"/>
            </a:solidFill>
            <a:round/>
            <a:headEnd/>
            <a:tailEnd type="triangle" w="med" len="med"/>
          </a:ln>
        </p:spPr>
        <p:txBody>
          <a:bodyPr/>
          <a:lstStyle/>
          <a:p>
            <a:endParaRPr lang="en-US"/>
          </a:p>
        </p:txBody>
      </p:sp>
      <p:sp>
        <p:nvSpPr>
          <p:cNvPr id="9298" name="Oval 13"/>
          <p:cNvSpPr>
            <a:spLocks noChangeArrowheads="1"/>
          </p:cNvSpPr>
          <p:nvPr/>
        </p:nvSpPr>
        <p:spPr bwMode="auto">
          <a:xfrm>
            <a:off x="609600" y="4343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9299" name="Line 14"/>
          <p:cNvSpPr>
            <a:spLocks noChangeShapeType="1"/>
          </p:cNvSpPr>
          <p:nvPr/>
        </p:nvSpPr>
        <p:spPr bwMode="auto">
          <a:xfrm>
            <a:off x="990600" y="4572000"/>
            <a:ext cx="419100" cy="0"/>
          </a:xfrm>
          <a:prstGeom prst="line">
            <a:avLst/>
          </a:prstGeom>
          <a:noFill/>
          <a:ln w="9525">
            <a:solidFill>
              <a:schemeClr val="tx1"/>
            </a:solidFill>
            <a:round/>
            <a:headEnd/>
            <a:tailEnd/>
          </a:ln>
        </p:spPr>
        <p:txBody>
          <a:bodyPr/>
          <a:lstStyle/>
          <a:p>
            <a:endParaRPr lang="en-US"/>
          </a:p>
        </p:txBody>
      </p:sp>
      <p:sp>
        <p:nvSpPr>
          <p:cNvPr id="9300" name="Oval 15"/>
          <p:cNvSpPr>
            <a:spLocks noChangeArrowheads="1"/>
          </p:cNvSpPr>
          <p:nvPr/>
        </p:nvSpPr>
        <p:spPr bwMode="auto">
          <a:xfrm>
            <a:off x="2209800" y="4343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9301" name="Oval 13"/>
          <p:cNvSpPr>
            <a:spLocks noChangeArrowheads="1"/>
          </p:cNvSpPr>
          <p:nvPr/>
        </p:nvSpPr>
        <p:spPr bwMode="auto">
          <a:xfrm>
            <a:off x="1409700" y="4343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Co</a:t>
            </a:r>
          </a:p>
        </p:txBody>
      </p:sp>
      <p:sp>
        <p:nvSpPr>
          <p:cNvPr id="9302" name="Line 14"/>
          <p:cNvSpPr>
            <a:spLocks noChangeShapeType="1"/>
          </p:cNvSpPr>
          <p:nvPr/>
        </p:nvSpPr>
        <p:spPr bwMode="auto">
          <a:xfrm>
            <a:off x="1790700" y="4572000"/>
            <a:ext cx="419100" cy="0"/>
          </a:xfrm>
          <a:prstGeom prst="line">
            <a:avLst/>
          </a:prstGeom>
          <a:noFill/>
          <a:ln w="9525">
            <a:solidFill>
              <a:schemeClr val="tx1"/>
            </a:solidFill>
            <a:round/>
            <a:headEnd/>
            <a:tailEnd/>
          </a:ln>
        </p:spPr>
        <p:txBody>
          <a:bodyPr/>
          <a:lstStyle/>
          <a:p>
            <a:endParaRPr lang="en-US"/>
          </a:p>
        </p:txBody>
      </p:sp>
      <p:sp>
        <p:nvSpPr>
          <p:cNvPr id="9303" name="Oval 15"/>
          <p:cNvSpPr>
            <a:spLocks noChangeArrowheads="1"/>
          </p:cNvSpPr>
          <p:nvPr/>
        </p:nvSpPr>
        <p:spPr bwMode="auto">
          <a:xfrm>
            <a:off x="2971800" y="4343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9304" name="Line 14"/>
          <p:cNvSpPr>
            <a:spLocks noChangeShapeType="1"/>
          </p:cNvSpPr>
          <p:nvPr/>
        </p:nvSpPr>
        <p:spPr bwMode="auto">
          <a:xfrm>
            <a:off x="2590800" y="4572000"/>
            <a:ext cx="419100" cy="0"/>
          </a:xfrm>
          <a:prstGeom prst="line">
            <a:avLst/>
          </a:prstGeom>
          <a:noFill/>
          <a:ln w="9525">
            <a:solidFill>
              <a:schemeClr val="tx1"/>
            </a:solidFill>
            <a:round/>
            <a:headEnd/>
            <a:tailEnd/>
          </a:ln>
        </p:spPr>
        <p:txBody>
          <a:bodyPr/>
          <a:lstStyle/>
          <a:p>
            <a:endParaRPr lang="en-US"/>
          </a:p>
        </p:txBody>
      </p:sp>
      <p:sp>
        <p:nvSpPr>
          <p:cNvPr id="9305" name="Line 14"/>
          <p:cNvSpPr>
            <a:spLocks noChangeShapeType="1"/>
          </p:cNvSpPr>
          <p:nvPr/>
        </p:nvSpPr>
        <p:spPr bwMode="auto">
          <a:xfrm>
            <a:off x="3352800" y="4572000"/>
            <a:ext cx="419100" cy="0"/>
          </a:xfrm>
          <a:prstGeom prst="line">
            <a:avLst/>
          </a:prstGeom>
          <a:noFill/>
          <a:ln w="9525">
            <a:solidFill>
              <a:schemeClr val="tx1"/>
            </a:solidFill>
            <a:round/>
            <a:headEnd/>
            <a:tailEnd/>
          </a:ln>
        </p:spPr>
        <p:txBody>
          <a:bodyPr/>
          <a:lstStyle/>
          <a:p>
            <a:endParaRPr lang="en-US"/>
          </a:p>
        </p:txBody>
      </p:sp>
      <p:sp>
        <p:nvSpPr>
          <p:cNvPr id="9306" name="Text Box 8"/>
          <p:cNvSpPr txBox="1">
            <a:spLocks noChangeArrowheads="1"/>
          </p:cNvSpPr>
          <p:nvPr/>
        </p:nvSpPr>
        <p:spPr bwMode="auto">
          <a:xfrm>
            <a:off x="152400" y="3200400"/>
            <a:ext cx="914400" cy="274638"/>
          </a:xfrm>
          <a:prstGeom prst="rect">
            <a:avLst/>
          </a:prstGeom>
          <a:noFill/>
          <a:ln w="9525">
            <a:noFill/>
            <a:miter lim="800000"/>
            <a:headEnd/>
            <a:tailEnd/>
          </a:ln>
        </p:spPr>
        <p:txBody>
          <a:bodyPr>
            <a:spAutoFit/>
          </a:bodyPr>
          <a:lstStyle/>
          <a:p>
            <a:pPr defTabSz="1958975">
              <a:spcBef>
                <a:spcPct val="50000"/>
              </a:spcBef>
            </a:pPr>
            <a:r>
              <a:rPr lang="en-US" sz="1200"/>
              <a:t>Step 8</a:t>
            </a:r>
          </a:p>
        </p:txBody>
      </p:sp>
      <p:sp>
        <p:nvSpPr>
          <p:cNvPr id="9318" name="Oval 15"/>
          <p:cNvSpPr>
            <a:spLocks noChangeArrowheads="1"/>
          </p:cNvSpPr>
          <p:nvPr/>
        </p:nvSpPr>
        <p:spPr bwMode="auto">
          <a:xfrm>
            <a:off x="4876800" y="35052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Li</a:t>
            </a:r>
          </a:p>
        </p:txBody>
      </p:sp>
      <p:sp>
        <p:nvSpPr>
          <p:cNvPr id="9319" name="Line 14"/>
          <p:cNvSpPr>
            <a:spLocks noChangeShapeType="1"/>
          </p:cNvSpPr>
          <p:nvPr/>
        </p:nvSpPr>
        <p:spPr bwMode="auto">
          <a:xfrm>
            <a:off x="4343400" y="3733800"/>
            <a:ext cx="533400" cy="0"/>
          </a:xfrm>
          <a:prstGeom prst="line">
            <a:avLst/>
          </a:prstGeom>
          <a:noFill/>
          <a:ln w="9525">
            <a:solidFill>
              <a:schemeClr val="tx1"/>
            </a:solidFill>
            <a:round/>
            <a:headEnd/>
            <a:tailEnd/>
          </a:ln>
        </p:spPr>
        <p:txBody>
          <a:bodyPr/>
          <a:lstStyle/>
          <a:p>
            <a:endParaRPr lang="en-US"/>
          </a:p>
        </p:txBody>
      </p:sp>
      <p:sp>
        <p:nvSpPr>
          <p:cNvPr id="9320" name="Line 14"/>
          <p:cNvSpPr>
            <a:spLocks noChangeShapeType="1"/>
          </p:cNvSpPr>
          <p:nvPr/>
        </p:nvSpPr>
        <p:spPr bwMode="auto">
          <a:xfrm>
            <a:off x="3505200" y="3733800"/>
            <a:ext cx="457200" cy="0"/>
          </a:xfrm>
          <a:prstGeom prst="line">
            <a:avLst/>
          </a:prstGeom>
          <a:noFill/>
          <a:ln w="9525">
            <a:solidFill>
              <a:schemeClr val="tx1"/>
            </a:solidFill>
            <a:round/>
            <a:headEnd/>
            <a:tailEnd/>
          </a:ln>
        </p:spPr>
        <p:txBody>
          <a:bodyPr/>
          <a:lstStyle/>
          <a:p>
            <a:endParaRPr lang="en-US"/>
          </a:p>
        </p:txBody>
      </p:sp>
      <p:sp>
        <p:nvSpPr>
          <p:cNvPr id="9321" name="Oval 13"/>
          <p:cNvSpPr>
            <a:spLocks noChangeArrowheads="1"/>
          </p:cNvSpPr>
          <p:nvPr/>
        </p:nvSpPr>
        <p:spPr bwMode="auto">
          <a:xfrm>
            <a:off x="3962400" y="3505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9322" name="Oval 15"/>
          <p:cNvSpPr>
            <a:spLocks noChangeArrowheads="1"/>
          </p:cNvSpPr>
          <p:nvPr/>
        </p:nvSpPr>
        <p:spPr bwMode="auto">
          <a:xfrm>
            <a:off x="3124200" y="3505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Ci</a:t>
            </a:r>
          </a:p>
        </p:txBody>
      </p:sp>
      <p:sp>
        <p:nvSpPr>
          <p:cNvPr id="9323" name="Oval 13"/>
          <p:cNvSpPr>
            <a:spLocks noChangeArrowheads="1"/>
          </p:cNvSpPr>
          <p:nvPr/>
        </p:nvSpPr>
        <p:spPr bwMode="auto">
          <a:xfrm>
            <a:off x="0" y="3505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9324" name="Line 14"/>
          <p:cNvSpPr>
            <a:spLocks noChangeShapeType="1"/>
          </p:cNvSpPr>
          <p:nvPr/>
        </p:nvSpPr>
        <p:spPr bwMode="auto">
          <a:xfrm>
            <a:off x="381000" y="3733800"/>
            <a:ext cx="419100" cy="0"/>
          </a:xfrm>
          <a:prstGeom prst="line">
            <a:avLst/>
          </a:prstGeom>
          <a:noFill/>
          <a:ln w="9525">
            <a:solidFill>
              <a:schemeClr val="tx1"/>
            </a:solidFill>
            <a:round/>
            <a:headEnd/>
            <a:tailEnd/>
          </a:ln>
        </p:spPr>
        <p:txBody>
          <a:bodyPr/>
          <a:lstStyle/>
          <a:p>
            <a:endParaRPr lang="en-US"/>
          </a:p>
        </p:txBody>
      </p:sp>
      <p:sp>
        <p:nvSpPr>
          <p:cNvPr id="9325" name="Oval 15"/>
          <p:cNvSpPr>
            <a:spLocks noChangeArrowheads="1"/>
          </p:cNvSpPr>
          <p:nvPr/>
        </p:nvSpPr>
        <p:spPr bwMode="auto">
          <a:xfrm>
            <a:off x="1600200" y="3505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9326" name="Oval 13"/>
          <p:cNvSpPr>
            <a:spLocks noChangeArrowheads="1"/>
          </p:cNvSpPr>
          <p:nvPr/>
        </p:nvSpPr>
        <p:spPr bwMode="auto">
          <a:xfrm>
            <a:off x="800100" y="3505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Co</a:t>
            </a:r>
          </a:p>
        </p:txBody>
      </p:sp>
      <p:sp>
        <p:nvSpPr>
          <p:cNvPr id="9327" name="Line 14"/>
          <p:cNvSpPr>
            <a:spLocks noChangeShapeType="1"/>
          </p:cNvSpPr>
          <p:nvPr/>
        </p:nvSpPr>
        <p:spPr bwMode="auto">
          <a:xfrm>
            <a:off x="1181100" y="3733800"/>
            <a:ext cx="419100" cy="0"/>
          </a:xfrm>
          <a:prstGeom prst="line">
            <a:avLst/>
          </a:prstGeom>
          <a:noFill/>
          <a:ln w="9525">
            <a:solidFill>
              <a:schemeClr val="tx1"/>
            </a:solidFill>
            <a:round/>
            <a:headEnd/>
            <a:tailEnd/>
          </a:ln>
        </p:spPr>
        <p:txBody>
          <a:bodyPr/>
          <a:lstStyle/>
          <a:p>
            <a:endParaRPr lang="en-US"/>
          </a:p>
        </p:txBody>
      </p:sp>
      <p:sp>
        <p:nvSpPr>
          <p:cNvPr id="9328" name="Oval 15"/>
          <p:cNvSpPr>
            <a:spLocks noChangeArrowheads="1"/>
          </p:cNvSpPr>
          <p:nvPr/>
        </p:nvSpPr>
        <p:spPr bwMode="auto">
          <a:xfrm>
            <a:off x="2362200" y="3505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9329" name="Line 14"/>
          <p:cNvSpPr>
            <a:spLocks noChangeShapeType="1"/>
          </p:cNvSpPr>
          <p:nvPr/>
        </p:nvSpPr>
        <p:spPr bwMode="auto">
          <a:xfrm>
            <a:off x="1981200" y="3733800"/>
            <a:ext cx="419100" cy="0"/>
          </a:xfrm>
          <a:prstGeom prst="line">
            <a:avLst/>
          </a:prstGeom>
          <a:noFill/>
          <a:ln w="9525">
            <a:solidFill>
              <a:schemeClr val="tx1"/>
            </a:solidFill>
            <a:round/>
            <a:headEnd/>
            <a:tailEnd/>
          </a:ln>
        </p:spPr>
        <p:txBody>
          <a:bodyPr/>
          <a:lstStyle/>
          <a:p>
            <a:endParaRPr lang="en-US"/>
          </a:p>
        </p:txBody>
      </p:sp>
      <p:sp>
        <p:nvSpPr>
          <p:cNvPr id="9330" name="Line 14"/>
          <p:cNvSpPr>
            <a:spLocks noChangeShapeType="1"/>
          </p:cNvSpPr>
          <p:nvPr/>
        </p:nvSpPr>
        <p:spPr bwMode="auto">
          <a:xfrm>
            <a:off x="2743200" y="3733800"/>
            <a:ext cx="419100" cy="0"/>
          </a:xfrm>
          <a:prstGeom prst="line">
            <a:avLst/>
          </a:prstGeom>
          <a:noFill/>
          <a:ln w="9525">
            <a:solidFill>
              <a:schemeClr val="tx1"/>
            </a:solidFill>
            <a:round/>
            <a:headEnd/>
            <a:tailEnd/>
          </a:ln>
        </p:spPr>
        <p:txBody>
          <a:bodyPr/>
          <a:lstStyle/>
          <a:p>
            <a:endParaRPr lang="en-US"/>
          </a:p>
        </p:txBody>
      </p:sp>
      <p:sp>
        <p:nvSpPr>
          <p:cNvPr id="9331" name="Line 14"/>
          <p:cNvSpPr>
            <a:spLocks noChangeShapeType="1"/>
          </p:cNvSpPr>
          <p:nvPr/>
        </p:nvSpPr>
        <p:spPr bwMode="auto">
          <a:xfrm>
            <a:off x="5791200" y="4572000"/>
            <a:ext cx="457200" cy="0"/>
          </a:xfrm>
          <a:prstGeom prst="line">
            <a:avLst/>
          </a:prstGeom>
          <a:noFill/>
          <a:ln w="9525">
            <a:solidFill>
              <a:schemeClr val="tx1"/>
            </a:solidFill>
            <a:round/>
            <a:headEnd/>
            <a:tailEnd/>
          </a:ln>
        </p:spPr>
        <p:txBody>
          <a:bodyPr/>
          <a:lstStyle/>
          <a:p>
            <a:endParaRPr lang="en-US"/>
          </a:p>
        </p:txBody>
      </p:sp>
      <p:sp>
        <p:nvSpPr>
          <p:cNvPr id="9332" name="Oval 13"/>
          <p:cNvSpPr>
            <a:spLocks noChangeArrowheads="1"/>
          </p:cNvSpPr>
          <p:nvPr/>
        </p:nvSpPr>
        <p:spPr bwMode="auto">
          <a:xfrm>
            <a:off x="6400800" y="6172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Co</a:t>
            </a:r>
          </a:p>
        </p:txBody>
      </p:sp>
      <p:sp>
        <p:nvSpPr>
          <p:cNvPr id="9333" name="Oval 15"/>
          <p:cNvSpPr>
            <a:spLocks noChangeArrowheads="1"/>
          </p:cNvSpPr>
          <p:nvPr/>
        </p:nvSpPr>
        <p:spPr bwMode="auto">
          <a:xfrm>
            <a:off x="5562600" y="6172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9334" name="Line 14"/>
          <p:cNvSpPr>
            <a:spLocks noChangeShapeType="1"/>
          </p:cNvSpPr>
          <p:nvPr/>
        </p:nvSpPr>
        <p:spPr bwMode="auto">
          <a:xfrm>
            <a:off x="5105400" y="6400800"/>
            <a:ext cx="457200" cy="0"/>
          </a:xfrm>
          <a:prstGeom prst="line">
            <a:avLst/>
          </a:prstGeom>
          <a:noFill/>
          <a:ln w="9525">
            <a:solidFill>
              <a:schemeClr val="tx1"/>
            </a:solidFill>
            <a:round/>
            <a:headEnd/>
            <a:tailEnd/>
          </a:ln>
        </p:spPr>
        <p:txBody>
          <a:bodyPr/>
          <a:lstStyle/>
          <a:p>
            <a:endParaRPr lang="en-US"/>
          </a:p>
        </p:txBody>
      </p:sp>
      <p:sp>
        <p:nvSpPr>
          <p:cNvPr id="9335" name="Line 14"/>
          <p:cNvSpPr>
            <a:spLocks noChangeShapeType="1"/>
          </p:cNvSpPr>
          <p:nvPr/>
        </p:nvSpPr>
        <p:spPr bwMode="auto">
          <a:xfrm>
            <a:off x="4267200" y="6400800"/>
            <a:ext cx="457200" cy="0"/>
          </a:xfrm>
          <a:prstGeom prst="line">
            <a:avLst/>
          </a:prstGeom>
          <a:noFill/>
          <a:ln w="9525">
            <a:solidFill>
              <a:schemeClr val="tx1"/>
            </a:solidFill>
            <a:round/>
            <a:headEnd/>
            <a:tailEnd/>
          </a:ln>
        </p:spPr>
        <p:txBody>
          <a:bodyPr/>
          <a:lstStyle/>
          <a:p>
            <a:endParaRPr lang="en-US"/>
          </a:p>
        </p:txBody>
      </p:sp>
      <p:sp>
        <p:nvSpPr>
          <p:cNvPr id="9336" name="Oval 13"/>
          <p:cNvSpPr>
            <a:spLocks noChangeArrowheads="1"/>
          </p:cNvSpPr>
          <p:nvPr/>
        </p:nvSpPr>
        <p:spPr bwMode="auto">
          <a:xfrm>
            <a:off x="4724400" y="6172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9337" name="Oval 15"/>
          <p:cNvSpPr>
            <a:spLocks noChangeArrowheads="1"/>
          </p:cNvSpPr>
          <p:nvPr/>
        </p:nvSpPr>
        <p:spPr bwMode="auto">
          <a:xfrm>
            <a:off x="3886200" y="6172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Ci</a:t>
            </a:r>
          </a:p>
        </p:txBody>
      </p:sp>
      <p:sp>
        <p:nvSpPr>
          <p:cNvPr id="9338" name="Text Box 12"/>
          <p:cNvSpPr txBox="1">
            <a:spLocks noChangeArrowheads="1"/>
          </p:cNvSpPr>
          <p:nvPr/>
        </p:nvSpPr>
        <p:spPr bwMode="auto">
          <a:xfrm>
            <a:off x="6172200" y="5562600"/>
            <a:ext cx="2286000" cy="274638"/>
          </a:xfrm>
          <a:prstGeom prst="rect">
            <a:avLst/>
          </a:prstGeom>
          <a:noFill/>
          <a:ln w="9525">
            <a:noFill/>
            <a:miter lim="800000"/>
            <a:headEnd/>
            <a:tailEnd/>
          </a:ln>
        </p:spPr>
        <p:txBody>
          <a:bodyPr>
            <a:spAutoFit/>
          </a:bodyPr>
          <a:lstStyle/>
          <a:p>
            <a:pPr defTabSz="1958975">
              <a:spcBef>
                <a:spcPct val="50000"/>
              </a:spcBef>
            </a:pPr>
            <a:r>
              <a:rPr lang="en-US" sz="1200" b="1"/>
              <a:t>Applicable Rules 5,6,</a:t>
            </a:r>
            <a:r>
              <a:rPr lang="en-US" sz="1200" b="1">
                <a:solidFill>
                  <a:schemeClr val="folHlink"/>
                </a:solidFill>
              </a:rPr>
              <a:t>15</a:t>
            </a:r>
            <a:endParaRPr lang="en-US" sz="1200" b="1"/>
          </a:p>
        </p:txBody>
      </p:sp>
      <p:sp>
        <p:nvSpPr>
          <p:cNvPr id="9339" name="Line 6"/>
          <p:cNvSpPr>
            <a:spLocks noChangeShapeType="1"/>
          </p:cNvSpPr>
          <p:nvPr/>
        </p:nvSpPr>
        <p:spPr bwMode="auto">
          <a:xfrm>
            <a:off x="6324600" y="5562600"/>
            <a:ext cx="1676400" cy="0"/>
          </a:xfrm>
          <a:prstGeom prst="line">
            <a:avLst/>
          </a:prstGeom>
          <a:noFill/>
          <a:ln w="9525">
            <a:solidFill>
              <a:schemeClr val="tx1"/>
            </a:solidFill>
            <a:round/>
            <a:headEnd/>
            <a:tailEnd type="triangle" w="med" len="med"/>
          </a:ln>
        </p:spPr>
        <p:txBody>
          <a:bodyPr/>
          <a:lstStyle/>
          <a:p>
            <a:endParaRPr lang="en-US"/>
          </a:p>
        </p:txBody>
      </p:sp>
      <p:sp>
        <p:nvSpPr>
          <p:cNvPr id="9340" name="Oval 13"/>
          <p:cNvSpPr>
            <a:spLocks noChangeArrowheads="1"/>
          </p:cNvSpPr>
          <p:nvPr/>
        </p:nvSpPr>
        <p:spPr bwMode="auto">
          <a:xfrm>
            <a:off x="762000" y="6172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9341" name="Line 14"/>
          <p:cNvSpPr>
            <a:spLocks noChangeShapeType="1"/>
          </p:cNvSpPr>
          <p:nvPr/>
        </p:nvSpPr>
        <p:spPr bwMode="auto">
          <a:xfrm>
            <a:off x="1143000" y="6400800"/>
            <a:ext cx="419100" cy="0"/>
          </a:xfrm>
          <a:prstGeom prst="line">
            <a:avLst/>
          </a:prstGeom>
          <a:noFill/>
          <a:ln w="9525">
            <a:solidFill>
              <a:schemeClr val="tx1"/>
            </a:solidFill>
            <a:round/>
            <a:headEnd/>
            <a:tailEnd/>
          </a:ln>
        </p:spPr>
        <p:txBody>
          <a:bodyPr/>
          <a:lstStyle/>
          <a:p>
            <a:endParaRPr lang="en-US"/>
          </a:p>
        </p:txBody>
      </p:sp>
      <p:sp>
        <p:nvSpPr>
          <p:cNvPr id="9342" name="Oval 15"/>
          <p:cNvSpPr>
            <a:spLocks noChangeArrowheads="1"/>
          </p:cNvSpPr>
          <p:nvPr/>
        </p:nvSpPr>
        <p:spPr bwMode="auto">
          <a:xfrm>
            <a:off x="2362200" y="6172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9343" name="Oval 13"/>
          <p:cNvSpPr>
            <a:spLocks noChangeArrowheads="1"/>
          </p:cNvSpPr>
          <p:nvPr/>
        </p:nvSpPr>
        <p:spPr bwMode="auto">
          <a:xfrm>
            <a:off x="1562100" y="6172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Co</a:t>
            </a:r>
          </a:p>
        </p:txBody>
      </p:sp>
      <p:sp>
        <p:nvSpPr>
          <p:cNvPr id="9344" name="Line 14"/>
          <p:cNvSpPr>
            <a:spLocks noChangeShapeType="1"/>
          </p:cNvSpPr>
          <p:nvPr/>
        </p:nvSpPr>
        <p:spPr bwMode="auto">
          <a:xfrm>
            <a:off x="1943100" y="6400800"/>
            <a:ext cx="419100" cy="0"/>
          </a:xfrm>
          <a:prstGeom prst="line">
            <a:avLst/>
          </a:prstGeom>
          <a:noFill/>
          <a:ln w="9525">
            <a:solidFill>
              <a:schemeClr val="tx1"/>
            </a:solidFill>
            <a:round/>
            <a:headEnd/>
            <a:tailEnd/>
          </a:ln>
        </p:spPr>
        <p:txBody>
          <a:bodyPr/>
          <a:lstStyle/>
          <a:p>
            <a:endParaRPr lang="en-US"/>
          </a:p>
        </p:txBody>
      </p:sp>
      <p:sp>
        <p:nvSpPr>
          <p:cNvPr id="9345" name="Oval 15"/>
          <p:cNvSpPr>
            <a:spLocks noChangeArrowheads="1"/>
          </p:cNvSpPr>
          <p:nvPr/>
        </p:nvSpPr>
        <p:spPr bwMode="auto">
          <a:xfrm>
            <a:off x="3124200" y="6172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9346" name="Line 14"/>
          <p:cNvSpPr>
            <a:spLocks noChangeShapeType="1"/>
          </p:cNvSpPr>
          <p:nvPr/>
        </p:nvSpPr>
        <p:spPr bwMode="auto">
          <a:xfrm>
            <a:off x="2743200" y="6400800"/>
            <a:ext cx="419100" cy="0"/>
          </a:xfrm>
          <a:prstGeom prst="line">
            <a:avLst/>
          </a:prstGeom>
          <a:noFill/>
          <a:ln w="9525">
            <a:solidFill>
              <a:schemeClr val="tx1"/>
            </a:solidFill>
            <a:round/>
            <a:headEnd/>
            <a:tailEnd/>
          </a:ln>
        </p:spPr>
        <p:txBody>
          <a:bodyPr/>
          <a:lstStyle/>
          <a:p>
            <a:endParaRPr lang="en-US"/>
          </a:p>
        </p:txBody>
      </p:sp>
      <p:sp>
        <p:nvSpPr>
          <p:cNvPr id="9347" name="Line 14"/>
          <p:cNvSpPr>
            <a:spLocks noChangeShapeType="1"/>
          </p:cNvSpPr>
          <p:nvPr/>
        </p:nvSpPr>
        <p:spPr bwMode="auto">
          <a:xfrm>
            <a:off x="3505200" y="6400800"/>
            <a:ext cx="419100" cy="0"/>
          </a:xfrm>
          <a:prstGeom prst="line">
            <a:avLst/>
          </a:prstGeom>
          <a:noFill/>
          <a:ln w="9525">
            <a:solidFill>
              <a:schemeClr val="tx1"/>
            </a:solidFill>
            <a:round/>
            <a:headEnd/>
            <a:tailEnd/>
          </a:ln>
        </p:spPr>
        <p:txBody>
          <a:bodyPr/>
          <a:lstStyle/>
          <a:p>
            <a:endParaRPr lang="en-US"/>
          </a:p>
        </p:txBody>
      </p:sp>
      <p:sp>
        <p:nvSpPr>
          <p:cNvPr id="9348" name="Text Box 8"/>
          <p:cNvSpPr txBox="1">
            <a:spLocks noChangeArrowheads="1"/>
          </p:cNvSpPr>
          <p:nvPr/>
        </p:nvSpPr>
        <p:spPr bwMode="auto">
          <a:xfrm>
            <a:off x="304800" y="5029200"/>
            <a:ext cx="914400" cy="274638"/>
          </a:xfrm>
          <a:prstGeom prst="rect">
            <a:avLst/>
          </a:prstGeom>
          <a:noFill/>
          <a:ln w="9525">
            <a:noFill/>
            <a:miter lim="800000"/>
            <a:headEnd/>
            <a:tailEnd/>
          </a:ln>
        </p:spPr>
        <p:txBody>
          <a:bodyPr>
            <a:spAutoFit/>
          </a:bodyPr>
          <a:lstStyle/>
          <a:p>
            <a:pPr defTabSz="1958975">
              <a:spcBef>
                <a:spcPct val="50000"/>
              </a:spcBef>
            </a:pPr>
            <a:r>
              <a:rPr lang="en-US" sz="1200"/>
              <a:t>Step 9</a:t>
            </a:r>
          </a:p>
        </p:txBody>
      </p:sp>
      <p:sp>
        <p:nvSpPr>
          <p:cNvPr id="9362" name="Line 14"/>
          <p:cNvSpPr>
            <a:spLocks noChangeShapeType="1"/>
          </p:cNvSpPr>
          <p:nvPr/>
        </p:nvSpPr>
        <p:spPr bwMode="auto">
          <a:xfrm>
            <a:off x="5943600" y="6400800"/>
            <a:ext cx="457200" cy="0"/>
          </a:xfrm>
          <a:prstGeom prst="line">
            <a:avLst/>
          </a:prstGeom>
          <a:noFill/>
          <a:ln w="9525">
            <a:solidFill>
              <a:schemeClr val="tx1"/>
            </a:solidFill>
            <a:round/>
            <a:headEnd/>
            <a:tailEnd/>
          </a:ln>
        </p:spPr>
        <p:txBody>
          <a:bodyPr/>
          <a:lstStyle/>
          <a:p>
            <a:endParaRPr lang="en-US"/>
          </a:p>
        </p:txBody>
      </p:sp>
      <p:sp>
        <p:nvSpPr>
          <p:cNvPr id="9363" name="Oval 13"/>
          <p:cNvSpPr>
            <a:spLocks noChangeArrowheads="1"/>
          </p:cNvSpPr>
          <p:nvPr/>
        </p:nvSpPr>
        <p:spPr bwMode="auto">
          <a:xfrm>
            <a:off x="5867400" y="53340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Co</a:t>
            </a:r>
          </a:p>
        </p:txBody>
      </p:sp>
      <p:sp>
        <p:nvSpPr>
          <p:cNvPr id="9364" name="Oval 15"/>
          <p:cNvSpPr>
            <a:spLocks noChangeArrowheads="1"/>
          </p:cNvSpPr>
          <p:nvPr/>
        </p:nvSpPr>
        <p:spPr bwMode="auto">
          <a:xfrm>
            <a:off x="5029200" y="53340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9365" name="Line 14"/>
          <p:cNvSpPr>
            <a:spLocks noChangeShapeType="1"/>
          </p:cNvSpPr>
          <p:nvPr/>
        </p:nvSpPr>
        <p:spPr bwMode="auto">
          <a:xfrm>
            <a:off x="4572000" y="5562600"/>
            <a:ext cx="457200" cy="0"/>
          </a:xfrm>
          <a:prstGeom prst="line">
            <a:avLst/>
          </a:prstGeom>
          <a:noFill/>
          <a:ln w="9525">
            <a:solidFill>
              <a:schemeClr val="tx1"/>
            </a:solidFill>
            <a:round/>
            <a:headEnd/>
            <a:tailEnd/>
          </a:ln>
        </p:spPr>
        <p:txBody>
          <a:bodyPr/>
          <a:lstStyle/>
          <a:p>
            <a:endParaRPr lang="en-US"/>
          </a:p>
        </p:txBody>
      </p:sp>
      <p:sp>
        <p:nvSpPr>
          <p:cNvPr id="9366" name="Line 14"/>
          <p:cNvSpPr>
            <a:spLocks noChangeShapeType="1"/>
          </p:cNvSpPr>
          <p:nvPr/>
        </p:nvSpPr>
        <p:spPr bwMode="auto">
          <a:xfrm>
            <a:off x="3733800" y="5562600"/>
            <a:ext cx="457200" cy="0"/>
          </a:xfrm>
          <a:prstGeom prst="line">
            <a:avLst/>
          </a:prstGeom>
          <a:noFill/>
          <a:ln w="9525">
            <a:solidFill>
              <a:schemeClr val="tx1"/>
            </a:solidFill>
            <a:round/>
            <a:headEnd/>
            <a:tailEnd/>
          </a:ln>
        </p:spPr>
        <p:txBody>
          <a:bodyPr/>
          <a:lstStyle/>
          <a:p>
            <a:endParaRPr lang="en-US"/>
          </a:p>
        </p:txBody>
      </p:sp>
      <p:sp>
        <p:nvSpPr>
          <p:cNvPr id="9367" name="Oval 13"/>
          <p:cNvSpPr>
            <a:spLocks noChangeArrowheads="1"/>
          </p:cNvSpPr>
          <p:nvPr/>
        </p:nvSpPr>
        <p:spPr bwMode="auto">
          <a:xfrm>
            <a:off x="4191000" y="53340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9368" name="Oval 15"/>
          <p:cNvSpPr>
            <a:spLocks noChangeArrowheads="1"/>
          </p:cNvSpPr>
          <p:nvPr/>
        </p:nvSpPr>
        <p:spPr bwMode="auto">
          <a:xfrm>
            <a:off x="3352800" y="53340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Ci</a:t>
            </a:r>
          </a:p>
        </p:txBody>
      </p:sp>
      <p:sp>
        <p:nvSpPr>
          <p:cNvPr id="9369" name="Oval 13"/>
          <p:cNvSpPr>
            <a:spLocks noChangeArrowheads="1"/>
          </p:cNvSpPr>
          <p:nvPr/>
        </p:nvSpPr>
        <p:spPr bwMode="auto">
          <a:xfrm>
            <a:off x="228600" y="53340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9370" name="Line 14"/>
          <p:cNvSpPr>
            <a:spLocks noChangeShapeType="1"/>
          </p:cNvSpPr>
          <p:nvPr/>
        </p:nvSpPr>
        <p:spPr bwMode="auto">
          <a:xfrm>
            <a:off x="609600" y="5562600"/>
            <a:ext cx="419100" cy="0"/>
          </a:xfrm>
          <a:prstGeom prst="line">
            <a:avLst/>
          </a:prstGeom>
          <a:noFill/>
          <a:ln w="9525">
            <a:solidFill>
              <a:schemeClr val="tx1"/>
            </a:solidFill>
            <a:round/>
            <a:headEnd/>
            <a:tailEnd/>
          </a:ln>
        </p:spPr>
        <p:txBody>
          <a:bodyPr/>
          <a:lstStyle/>
          <a:p>
            <a:endParaRPr lang="en-US"/>
          </a:p>
        </p:txBody>
      </p:sp>
      <p:sp>
        <p:nvSpPr>
          <p:cNvPr id="9371" name="Oval 15"/>
          <p:cNvSpPr>
            <a:spLocks noChangeArrowheads="1"/>
          </p:cNvSpPr>
          <p:nvPr/>
        </p:nvSpPr>
        <p:spPr bwMode="auto">
          <a:xfrm>
            <a:off x="1828800" y="53340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9372" name="Oval 13"/>
          <p:cNvSpPr>
            <a:spLocks noChangeArrowheads="1"/>
          </p:cNvSpPr>
          <p:nvPr/>
        </p:nvSpPr>
        <p:spPr bwMode="auto">
          <a:xfrm>
            <a:off x="1028700" y="53340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Co</a:t>
            </a:r>
          </a:p>
        </p:txBody>
      </p:sp>
      <p:sp>
        <p:nvSpPr>
          <p:cNvPr id="9373" name="Line 14"/>
          <p:cNvSpPr>
            <a:spLocks noChangeShapeType="1"/>
          </p:cNvSpPr>
          <p:nvPr/>
        </p:nvSpPr>
        <p:spPr bwMode="auto">
          <a:xfrm>
            <a:off x="1409700" y="5562600"/>
            <a:ext cx="419100" cy="0"/>
          </a:xfrm>
          <a:prstGeom prst="line">
            <a:avLst/>
          </a:prstGeom>
          <a:noFill/>
          <a:ln w="9525">
            <a:solidFill>
              <a:schemeClr val="tx1"/>
            </a:solidFill>
            <a:round/>
            <a:headEnd/>
            <a:tailEnd/>
          </a:ln>
        </p:spPr>
        <p:txBody>
          <a:bodyPr/>
          <a:lstStyle/>
          <a:p>
            <a:endParaRPr lang="en-US"/>
          </a:p>
        </p:txBody>
      </p:sp>
      <p:sp>
        <p:nvSpPr>
          <p:cNvPr id="9374" name="Oval 15"/>
          <p:cNvSpPr>
            <a:spLocks noChangeArrowheads="1"/>
          </p:cNvSpPr>
          <p:nvPr/>
        </p:nvSpPr>
        <p:spPr bwMode="auto">
          <a:xfrm>
            <a:off x="2590800" y="53340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9375" name="Line 14"/>
          <p:cNvSpPr>
            <a:spLocks noChangeShapeType="1"/>
          </p:cNvSpPr>
          <p:nvPr/>
        </p:nvSpPr>
        <p:spPr bwMode="auto">
          <a:xfrm>
            <a:off x="2209800" y="5562600"/>
            <a:ext cx="419100" cy="0"/>
          </a:xfrm>
          <a:prstGeom prst="line">
            <a:avLst/>
          </a:prstGeom>
          <a:noFill/>
          <a:ln w="9525">
            <a:solidFill>
              <a:schemeClr val="tx1"/>
            </a:solidFill>
            <a:round/>
            <a:headEnd/>
            <a:tailEnd/>
          </a:ln>
        </p:spPr>
        <p:txBody>
          <a:bodyPr/>
          <a:lstStyle/>
          <a:p>
            <a:endParaRPr lang="en-US"/>
          </a:p>
        </p:txBody>
      </p:sp>
      <p:sp>
        <p:nvSpPr>
          <p:cNvPr id="9376" name="Line 14"/>
          <p:cNvSpPr>
            <a:spLocks noChangeShapeType="1"/>
          </p:cNvSpPr>
          <p:nvPr/>
        </p:nvSpPr>
        <p:spPr bwMode="auto">
          <a:xfrm>
            <a:off x="2971800" y="5562600"/>
            <a:ext cx="419100" cy="0"/>
          </a:xfrm>
          <a:prstGeom prst="line">
            <a:avLst/>
          </a:prstGeom>
          <a:noFill/>
          <a:ln w="9525">
            <a:solidFill>
              <a:schemeClr val="tx1"/>
            </a:solidFill>
            <a:round/>
            <a:headEnd/>
            <a:tailEnd/>
          </a:ln>
        </p:spPr>
        <p:txBody>
          <a:bodyPr/>
          <a:lstStyle/>
          <a:p>
            <a:endParaRPr lang="en-US"/>
          </a:p>
        </p:txBody>
      </p:sp>
      <p:sp>
        <p:nvSpPr>
          <p:cNvPr id="9377" name="Line 14"/>
          <p:cNvSpPr>
            <a:spLocks noChangeShapeType="1"/>
          </p:cNvSpPr>
          <p:nvPr/>
        </p:nvSpPr>
        <p:spPr bwMode="auto">
          <a:xfrm>
            <a:off x="5410200" y="5562600"/>
            <a:ext cx="457200" cy="0"/>
          </a:xfrm>
          <a:prstGeom prst="line">
            <a:avLst/>
          </a:prstGeom>
          <a:noFill/>
          <a:ln w="9525">
            <a:solidFill>
              <a:schemeClr val="tx1"/>
            </a:solidFill>
            <a:round/>
            <a:headEnd/>
            <a:tailEnd/>
          </a:ln>
        </p:spPr>
        <p:txBody>
          <a:bodyPr/>
          <a:lstStyle/>
          <a:p>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4"/>
          <p:cNvSpPr>
            <a:spLocks noChangeArrowheads="1"/>
          </p:cNvSpPr>
          <p:nvPr/>
        </p:nvSpPr>
        <p:spPr bwMode="auto">
          <a:xfrm>
            <a:off x="5715000" y="381000"/>
            <a:ext cx="3429000" cy="685800"/>
          </a:xfrm>
          <a:prstGeom prst="rect">
            <a:avLst/>
          </a:prstGeom>
          <a:noFill/>
          <a:ln w="9525">
            <a:noFill/>
            <a:miter lim="800000"/>
            <a:headEnd/>
            <a:tailEnd/>
          </a:ln>
          <a:effectLst/>
        </p:spPr>
        <p:txBody>
          <a:bodyPr anchor="ctr"/>
          <a:lstStyle/>
          <a:p>
            <a:pPr algn="ctr"/>
            <a:r>
              <a:rPr lang="en-US" sz="4400">
                <a:solidFill>
                  <a:schemeClr val="tx2"/>
                </a:solidFill>
              </a:rPr>
              <a:t>Small knot</a:t>
            </a:r>
          </a:p>
        </p:txBody>
      </p:sp>
      <p:sp>
        <p:nvSpPr>
          <p:cNvPr id="10245" name="Text Box 5"/>
          <p:cNvSpPr txBox="1">
            <a:spLocks noChangeArrowheads="1"/>
          </p:cNvSpPr>
          <p:nvPr/>
        </p:nvSpPr>
        <p:spPr bwMode="auto">
          <a:xfrm>
            <a:off x="228600" y="1295400"/>
            <a:ext cx="1447800" cy="274638"/>
          </a:xfrm>
          <a:prstGeom prst="rect">
            <a:avLst/>
          </a:prstGeom>
          <a:noFill/>
          <a:ln w="9525">
            <a:noFill/>
            <a:miter lim="800000"/>
            <a:headEnd/>
            <a:tailEnd/>
          </a:ln>
        </p:spPr>
        <p:txBody>
          <a:bodyPr>
            <a:spAutoFit/>
          </a:bodyPr>
          <a:lstStyle/>
          <a:p>
            <a:pPr defTabSz="1958975">
              <a:spcBef>
                <a:spcPct val="50000"/>
              </a:spcBef>
            </a:pPr>
            <a:r>
              <a:rPr lang="en-US" sz="1200"/>
              <a:t>Seed graph (Null)</a:t>
            </a:r>
          </a:p>
        </p:txBody>
      </p:sp>
      <p:sp>
        <p:nvSpPr>
          <p:cNvPr id="10246" name="Line 6"/>
          <p:cNvSpPr>
            <a:spLocks noChangeShapeType="1"/>
          </p:cNvSpPr>
          <p:nvPr/>
        </p:nvSpPr>
        <p:spPr bwMode="auto">
          <a:xfrm>
            <a:off x="1752600" y="1447800"/>
            <a:ext cx="1371600" cy="0"/>
          </a:xfrm>
          <a:prstGeom prst="line">
            <a:avLst/>
          </a:prstGeom>
          <a:noFill/>
          <a:ln w="9525">
            <a:solidFill>
              <a:schemeClr val="tx1"/>
            </a:solidFill>
            <a:round/>
            <a:headEnd/>
            <a:tailEnd type="triangle" w="med" len="med"/>
          </a:ln>
        </p:spPr>
        <p:txBody>
          <a:bodyPr/>
          <a:lstStyle/>
          <a:p>
            <a:endParaRPr lang="en-US"/>
          </a:p>
        </p:txBody>
      </p:sp>
      <p:sp>
        <p:nvSpPr>
          <p:cNvPr id="10247" name="Text Box 8"/>
          <p:cNvSpPr txBox="1">
            <a:spLocks noChangeArrowheads="1"/>
          </p:cNvSpPr>
          <p:nvPr/>
        </p:nvSpPr>
        <p:spPr bwMode="auto">
          <a:xfrm>
            <a:off x="228600" y="990600"/>
            <a:ext cx="914400" cy="274638"/>
          </a:xfrm>
          <a:prstGeom prst="rect">
            <a:avLst/>
          </a:prstGeom>
          <a:noFill/>
          <a:ln w="9525">
            <a:noFill/>
            <a:miter lim="800000"/>
            <a:headEnd/>
            <a:tailEnd/>
          </a:ln>
        </p:spPr>
        <p:txBody>
          <a:bodyPr>
            <a:spAutoFit/>
          </a:bodyPr>
          <a:lstStyle/>
          <a:p>
            <a:pPr defTabSz="1958975">
              <a:spcBef>
                <a:spcPct val="50000"/>
              </a:spcBef>
            </a:pPr>
            <a:r>
              <a:rPr lang="en-US" sz="1200"/>
              <a:t>Step 1</a:t>
            </a:r>
          </a:p>
        </p:txBody>
      </p:sp>
      <p:sp>
        <p:nvSpPr>
          <p:cNvPr id="10249" name="Oval 9"/>
          <p:cNvSpPr>
            <a:spLocks noChangeArrowheads="1"/>
          </p:cNvSpPr>
          <p:nvPr/>
        </p:nvSpPr>
        <p:spPr bwMode="auto">
          <a:xfrm>
            <a:off x="381000" y="381000"/>
            <a:ext cx="304800" cy="304800"/>
          </a:xfrm>
          <a:prstGeom prst="ellipse">
            <a:avLst/>
          </a:prstGeom>
          <a:solidFill>
            <a:srgbClr val="FF6600"/>
          </a:solidFill>
          <a:ln w="9525">
            <a:solidFill>
              <a:schemeClr val="tx1"/>
            </a:solidFill>
            <a:round/>
            <a:headEnd/>
            <a:tailEnd/>
          </a:ln>
        </p:spPr>
        <p:txBody>
          <a:bodyPr wrap="none" anchor="ctr"/>
          <a:lstStyle/>
          <a:p>
            <a:pPr algn="ctr" defTabSz="1958975"/>
            <a:endParaRPr lang="en-US" sz="1200"/>
          </a:p>
        </p:txBody>
      </p:sp>
      <p:sp>
        <p:nvSpPr>
          <p:cNvPr id="10250" name="Text Box 10"/>
          <p:cNvSpPr txBox="1">
            <a:spLocks noChangeArrowheads="1"/>
          </p:cNvSpPr>
          <p:nvPr/>
        </p:nvSpPr>
        <p:spPr bwMode="auto">
          <a:xfrm>
            <a:off x="685800" y="381000"/>
            <a:ext cx="6096000" cy="274638"/>
          </a:xfrm>
          <a:prstGeom prst="rect">
            <a:avLst/>
          </a:prstGeom>
          <a:noFill/>
          <a:ln w="9525">
            <a:noFill/>
            <a:miter lim="800000"/>
            <a:headEnd/>
            <a:tailEnd/>
          </a:ln>
        </p:spPr>
        <p:txBody>
          <a:bodyPr>
            <a:spAutoFit/>
          </a:bodyPr>
          <a:lstStyle/>
          <a:p>
            <a:pPr defTabSz="1958975">
              <a:spcBef>
                <a:spcPct val="50000"/>
              </a:spcBef>
            </a:pPr>
            <a:r>
              <a:rPr lang="en-US" sz="1200"/>
              <a:t>Vertex where to apply a rule in the LHS of a step</a:t>
            </a:r>
          </a:p>
        </p:txBody>
      </p:sp>
      <p:sp>
        <p:nvSpPr>
          <p:cNvPr id="10251" name="Rectangle 21"/>
          <p:cNvSpPr>
            <a:spLocks noChangeArrowheads="1"/>
          </p:cNvSpPr>
          <p:nvPr/>
        </p:nvSpPr>
        <p:spPr bwMode="auto">
          <a:xfrm>
            <a:off x="304800" y="152400"/>
            <a:ext cx="838200" cy="274638"/>
          </a:xfrm>
          <a:prstGeom prst="rect">
            <a:avLst/>
          </a:prstGeom>
          <a:noFill/>
          <a:ln w="9525">
            <a:noFill/>
            <a:miter lim="800000"/>
            <a:headEnd/>
            <a:tailEnd/>
          </a:ln>
        </p:spPr>
        <p:txBody>
          <a:bodyPr>
            <a:spAutoFit/>
          </a:bodyPr>
          <a:lstStyle/>
          <a:p>
            <a:pPr defTabSz="1958975"/>
            <a:r>
              <a:rPr lang="en-US" sz="1200" b="1">
                <a:solidFill>
                  <a:schemeClr val="folHlink"/>
                </a:solidFill>
              </a:rPr>
              <a:t>4</a:t>
            </a:r>
          </a:p>
        </p:txBody>
      </p:sp>
      <p:sp>
        <p:nvSpPr>
          <p:cNvPr id="10252" name="Text Box 22"/>
          <p:cNvSpPr txBox="1">
            <a:spLocks noChangeArrowheads="1"/>
          </p:cNvSpPr>
          <p:nvPr/>
        </p:nvSpPr>
        <p:spPr bwMode="auto">
          <a:xfrm>
            <a:off x="609600" y="152400"/>
            <a:ext cx="9372600" cy="274638"/>
          </a:xfrm>
          <a:prstGeom prst="rect">
            <a:avLst/>
          </a:prstGeom>
          <a:noFill/>
          <a:ln w="9525">
            <a:noFill/>
            <a:miter lim="800000"/>
            <a:headEnd/>
            <a:tailEnd/>
          </a:ln>
        </p:spPr>
        <p:txBody>
          <a:bodyPr>
            <a:spAutoFit/>
          </a:bodyPr>
          <a:lstStyle/>
          <a:p>
            <a:pPr defTabSz="1958975">
              <a:spcBef>
                <a:spcPct val="50000"/>
              </a:spcBef>
            </a:pPr>
            <a:r>
              <a:rPr lang="en-US" sz="1200"/>
              <a:t>A green number denote that rule selected for application among applicable rules</a:t>
            </a:r>
          </a:p>
        </p:txBody>
      </p:sp>
      <p:pic>
        <p:nvPicPr>
          <p:cNvPr id="10253" name="Picture 13" descr="small1"/>
          <p:cNvPicPr>
            <a:picLocks noChangeAspect="1" noChangeArrowheads="1"/>
          </p:cNvPicPr>
          <p:nvPr/>
        </p:nvPicPr>
        <p:blipFill>
          <a:blip r:embed="rId2"/>
          <a:srcRect/>
          <a:stretch>
            <a:fillRect/>
          </a:stretch>
        </p:blipFill>
        <p:spPr bwMode="auto">
          <a:xfrm>
            <a:off x="4495800" y="990600"/>
            <a:ext cx="1600200" cy="1160463"/>
          </a:xfrm>
          <a:prstGeom prst="rect">
            <a:avLst/>
          </a:prstGeom>
          <a:noFill/>
        </p:spPr>
      </p:pic>
      <p:sp>
        <p:nvSpPr>
          <p:cNvPr id="10254" name="Oval 13"/>
          <p:cNvSpPr>
            <a:spLocks noChangeArrowheads="1"/>
          </p:cNvSpPr>
          <p:nvPr/>
        </p:nvSpPr>
        <p:spPr bwMode="auto">
          <a:xfrm>
            <a:off x="3657600" y="12192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Lo</a:t>
            </a:r>
          </a:p>
        </p:txBody>
      </p:sp>
      <p:sp>
        <p:nvSpPr>
          <p:cNvPr id="10255" name="Line 14"/>
          <p:cNvSpPr>
            <a:spLocks noChangeShapeType="1"/>
          </p:cNvSpPr>
          <p:nvPr/>
        </p:nvSpPr>
        <p:spPr bwMode="auto">
          <a:xfrm>
            <a:off x="3924300" y="2819400"/>
            <a:ext cx="419100" cy="0"/>
          </a:xfrm>
          <a:prstGeom prst="line">
            <a:avLst/>
          </a:prstGeom>
          <a:noFill/>
          <a:ln w="9525">
            <a:solidFill>
              <a:schemeClr val="tx1"/>
            </a:solidFill>
            <a:round/>
            <a:headEnd/>
            <a:tailEnd/>
          </a:ln>
        </p:spPr>
        <p:txBody>
          <a:bodyPr/>
          <a:lstStyle/>
          <a:p>
            <a:endParaRPr lang="en-US"/>
          </a:p>
        </p:txBody>
      </p:sp>
      <p:sp>
        <p:nvSpPr>
          <p:cNvPr id="10256" name="Oval 15"/>
          <p:cNvSpPr>
            <a:spLocks noChangeArrowheads="1"/>
          </p:cNvSpPr>
          <p:nvPr/>
        </p:nvSpPr>
        <p:spPr bwMode="auto">
          <a:xfrm>
            <a:off x="5105400" y="38862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Co</a:t>
            </a:r>
          </a:p>
        </p:txBody>
      </p:sp>
      <p:sp>
        <p:nvSpPr>
          <p:cNvPr id="10257" name="Oval 13"/>
          <p:cNvSpPr>
            <a:spLocks noChangeArrowheads="1"/>
          </p:cNvSpPr>
          <p:nvPr/>
        </p:nvSpPr>
        <p:spPr bwMode="auto">
          <a:xfrm>
            <a:off x="4343400" y="25908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Ri</a:t>
            </a:r>
          </a:p>
        </p:txBody>
      </p:sp>
      <p:sp>
        <p:nvSpPr>
          <p:cNvPr id="10258" name="Line 14"/>
          <p:cNvSpPr>
            <a:spLocks noChangeShapeType="1"/>
          </p:cNvSpPr>
          <p:nvPr/>
        </p:nvSpPr>
        <p:spPr bwMode="auto">
          <a:xfrm>
            <a:off x="4686300" y="4114800"/>
            <a:ext cx="419100" cy="0"/>
          </a:xfrm>
          <a:prstGeom prst="line">
            <a:avLst/>
          </a:prstGeom>
          <a:noFill/>
          <a:ln w="9525">
            <a:solidFill>
              <a:schemeClr val="tx1"/>
            </a:solidFill>
            <a:round/>
            <a:headEnd/>
            <a:tailEnd/>
          </a:ln>
        </p:spPr>
        <p:txBody>
          <a:bodyPr/>
          <a:lstStyle/>
          <a:p>
            <a:endParaRPr lang="en-US"/>
          </a:p>
        </p:txBody>
      </p:sp>
      <p:sp>
        <p:nvSpPr>
          <p:cNvPr id="10259" name="Oval 15"/>
          <p:cNvSpPr>
            <a:spLocks noChangeArrowheads="1"/>
          </p:cNvSpPr>
          <p:nvPr/>
        </p:nvSpPr>
        <p:spPr bwMode="auto">
          <a:xfrm>
            <a:off x="6400800" y="52578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T</a:t>
            </a:r>
          </a:p>
        </p:txBody>
      </p:sp>
      <p:sp>
        <p:nvSpPr>
          <p:cNvPr id="10260" name="Line 14"/>
          <p:cNvSpPr>
            <a:spLocks noChangeShapeType="1"/>
          </p:cNvSpPr>
          <p:nvPr/>
        </p:nvSpPr>
        <p:spPr bwMode="auto">
          <a:xfrm>
            <a:off x="6019800" y="5486400"/>
            <a:ext cx="419100" cy="0"/>
          </a:xfrm>
          <a:prstGeom prst="line">
            <a:avLst/>
          </a:prstGeom>
          <a:noFill/>
          <a:ln w="9525">
            <a:solidFill>
              <a:schemeClr val="tx1"/>
            </a:solidFill>
            <a:round/>
            <a:headEnd/>
            <a:tailEnd/>
          </a:ln>
        </p:spPr>
        <p:txBody>
          <a:bodyPr/>
          <a:lstStyle/>
          <a:p>
            <a:endParaRPr lang="en-US"/>
          </a:p>
        </p:txBody>
      </p:sp>
      <p:pic>
        <p:nvPicPr>
          <p:cNvPr id="10261" name="Picture 21" descr="small2"/>
          <p:cNvPicPr>
            <a:picLocks noChangeAspect="1" noChangeArrowheads="1"/>
          </p:cNvPicPr>
          <p:nvPr/>
        </p:nvPicPr>
        <p:blipFill>
          <a:blip r:embed="rId3"/>
          <a:srcRect/>
          <a:stretch>
            <a:fillRect/>
          </a:stretch>
        </p:blipFill>
        <p:spPr bwMode="auto">
          <a:xfrm>
            <a:off x="5029200" y="2362200"/>
            <a:ext cx="1600200" cy="1160463"/>
          </a:xfrm>
          <a:prstGeom prst="rect">
            <a:avLst/>
          </a:prstGeom>
          <a:noFill/>
        </p:spPr>
      </p:pic>
      <p:pic>
        <p:nvPicPr>
          <p:cNvPr id="10262" name="Picture 22" descr="small3"/>
          <p:cNvPicPr>
            <a:picLocks noChangeAspect="1" noChangeArrowheads="1"/>
          </p:cNvPicPr>
          <p:nvPr/>
        </p:nvPicPr>
        <p:blipFill>
          <a:blip r:embed="rId4"/>
          <a:srcRect/>
          <a:stretch>
            <a:fillRect/>
          </a:stretch>
        </p:blipFill>
        <p:spPr bwMode="auto">
          <a:xfrm>
            <a:off x="5943600" y="3733800"/>
            <a:ext cx="1524000" cy="1104900"/>
          </a:xfrm>
          <a:prstGeom prst="rect">
            <a:avLst/>
          </a:prstGeom>
          <a:noFill/>
        </p:spPr>
      </p:pic>
      <p:pic>
        <p:nvPicPr>
          <p:cNvPr id="10263" name="Picture 23" descr="small5"/>
          <p:cNvPicPr>
            <a:picLocks noChangeAspect="1" noChangeArrowheads="1"/>
          </p:cNvPicPr>
          <p:nvPr/>
        </p:nvPicPr>
        <p:blipFill>
          <a:blip r:embed="rId5"/>
          <a:srcRect/>
          <a:stretch>
            <a:fillRect/>
          </a:stretch>
        </p:blipFill>
        <p:spPr bwMode="auto">
          <a:xfrm>
            <a:off x="7162800" y="4953000"/>
            <a:ext cx="1600200" cy="1160463"/>
          </a:xfrm>
          <a:prstGeom prst="rect">
            <a:avLst/>
          </a:prstGeom>
          <a:noFill/>
        </p:spPr>
      </p:pic>
      <p:sp>
        <p:nvSpPr>
          <p:cNvPr id="10267" name="Text Box 12"/>
          <p:cNvSpPr txBox="1">
            <a:spLocks noChangeArrowheads="1"/>
          </p:cNvSpPr>
          <p:nvPr/>
        </p:nvSpPr>
        <p:spPr bwMode="auto">
          <a:xfrm>
            <a:off x="1676400" y="1524000"/>
            <a:ext cx="2133600" cy="274638"/>
          </a:xfrm>
          <a:prstGeom prst="rect">
            <a:avLst/>
          </a:prstGeom>
          <a:noFill/>
          <a:ln w="9525">
            <a:noFill/>
            <a:miter lim="800000"/>
            <a:headEnd/>
            <a:tailEnd/>
          </a:ln>
        </p:spPr>
        <p:txBody>
          <a:bodyPr>
            <a:spAutoFit/>
          </a:bodyPr>
          <a:lstStyle/>
          <a:p>
            <a:pPr defTabSz="1958975">
              <a:spcBef>
                <a:spcPct val="50000"/>
              </a:spcBef>
            </a:pPr>
            <a:r>
              <a:rPr lang="en-US" sz="1200" b="1"/>
              <a:t>Applicable Rules 13,</a:t>
            </a:r>
            <a:r>
              <a:rPr lang="en-US" sz="1200" b="1">
                <a:solidFill>
                  <a:schemeClr val="folHlink"/>
                </a:solidFill>
              </a:rPr>
              <a:t> 14</a:t>
            </a:r>
          </a:p>
        </p:txBody>
      </p:sp>
      <p:sp>
        <p:nvSpPr>
          <p:cNvPr id="10269" name="Line 6"/>
          <p:cNvSpPr>
            <a:spLocks noChangeShapeType="1"/>
          </p:cNvSpPr>
          <p:nvPr/>
        </p:nvSpPr>
        <p:spPr bwMode="auto">
          <a:xfrm>
            <a:off x="1752600" y="2819400"/>
            <a:ext cx="1371600" cy="0"/>
          </a:xfrm>
          <a:prstGeom prst="line">
            <a:avLst/>
          </a:prstGeom>
          <a:noFill/>
          <a:ln w="9525">
            <a:solidFill>
              <a:schemeClr val="tx1"/>
            </a:solidFill>
            <a:round/>
            <a:headEnd/>
            <a:tailEnd type="triangle" w="med" len="med"/>
          </a:ln>
        </p:spPr>
        <p:txBody>
          <a:bodyPr/>
          <a:lstStyle/>
          <a:p>
            <a:endParaRPr lang="en-US"/>
          </a:p>
        </p:txBody>
      </p:sp>
      <p:sp>
        <p:nvSpPr>
          <p:cNvPr id="10270" name="Text Box 8"/>
          <p:cNvSpPr txBox="1">
            <a:spLocks noChangeArrowheads="1"/>
          </p:cNvSpPr>
          <p:nvPr/>
        </p:nvSpPr>
        <p:spPr bwMode="auto">
          <a:xfrm>
            <a:off x="228600" y="2362200"/>
            <a:ext cx="914400" cy="274638"/>
          </a:xfrm>
          <a:prstGeom prst="rect">
            <a:avLst/>
          </a:prstGeom>
          <a:noFill/>
          <a:ln w="9525">
            <a:noFill/>
            <a:miter lim="800000"/>
            <a:headEnd/>
            <a:tailEnd/>
          </a:ln>
        </p:spPr>
        <p:txBody>
          <a:bodyPr>
            <a:spAutoFit/>
          </a:bodyPr>
          <a:lstStyle/>
          <a:p>
            <a:pPr defTabSz="1958975">
              <a:spcBef>
                <a:spcPct val="50000"/>
              </a:spcBef>
            </a:pPr>
            <a:r>
              <a:rPr lang="en-US" sz="1200"/>
              <a:t>Step 2</a:t>
            </a:r>
          </a:p>
        </p:txBody>
      </p:sp>
      <p:sp>
        <p:nvSpPr>
          <p:cNvPr id="10271" name="Oval 13"/>
          <p:cNvSpPr>
            <a:spLocks noChangeArrowheads="1"/>
          </p:cNvSpPr>
          <p:nvPr/>
        </p:nvSpPr>
        <p:spPr bwMode="auto">
          <a:xfrm>
            <a:off x="914400" y="25908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Lo</a:t>
            </a:r>
          </a:p>
        </p:txBody>
      </p:sp>
      <p:sp>
        <p:nvSpPr>
          <p:cNvPr id="10272" name="Text Box 12"/>
          <p:cNvSpPr txBox="1">
            <a:spLocks noChangeArrowheads="1"/>
          </p:cNvSpPr>
          <p:nvPr/>
        </p:nvSpPr>
        <p:spPr bwMode="auto">
          <a:xfrm>
            <a:off x="1676400" y="2895600"/>
            <a:ext cx="2133600" cy="274638"/>
          </a:xfrm>
          <a:prstGeom prst="rect">
            <a:avLst/>
          </a:prstGeom>
          <a:noFill/>
          <a:ln w="9525">
            <a:noFill/>
            <a:miter lim="800000"/>
            <a:headEnd/>
            <a:tailEnd/>
          </a:ln>
        </p:spPr>
        <p:txBody>
          <a:bodyPr>
            <a:spAutoFit/>
          </a:bodyPr>
          <a:lstStyle/>
          <a:p>
            <a:pPr defTabSz="1958975">
              <a:spcBef>
                <a:spcPct val="50000"/>
              </a:spcBef>
            </a:pPr>
            <a:r>
              <a:rPr lang="en-US" sz="1200" b="1"/>
              <a:t>Applicable Rules </a:t>
            </a:r>
            <a:r>
              <a:rPr lang="en-US" sz="1200" b="1">
                <a:solidFill>
                  <a:schemeClr val="folHlink"/>
                </a:solidFill>
              </a:rPr>
              <a:t>1</a:t>
            </a:r>
            <a:r>
              <a:rPr lang="en-US" sz="1200" b="1"/>
              <a:t>, 2</a:t>
            </a:r>
            <a:endParaRPr lang="en-US" sz="1200" b="1">
              <a:solidFill>
                <a:schemeClr val="folHlink"/>
              </a:solidFill>
            </a:endParaRPr>
          </a:p>
        </p:txBody>
      </p:sp>
      <p:sp>
        <p:nvSpPr>
          <p:cNvPr id="10273" name="Oval 13"/>
          <p:cNvSpPr>
            <a:spLocks noChangeArrowheads="1"/>
          </p:cNvSpPr>
          <p:nvPr/>
        </p:nvSpPr>
        <p:spPr bwMode="auto">
          <a:xfrm>
            <a:off x="3505200" y="25908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Lo</a:t>
            </a:r>
          </a:p>
        </p:txBody>
      </p:sp>
      <p:sp>
        <p:nvSpPr>
          <p:cNvPr id="10274" name="Line 14"/>
          <p:cNvSpPr>
            <a:spLocks noChangeShapeType="1"/>
          </p:cNvSpPr>
          <p:nvPr/>
        </p:nvSpPr>
        <p:spPr bwMode="auto">
          <a:xfrm>
            <a:off x="3924300" y="4144963"/>
            <a:ext cx="419100" cy="0"/>
          </a:xfrm>
          <a:prstGeom prst="line">
            <a:avLst/>
          </a:prstGeom>
          <a:noFill/>
          <a:ln w="9525">
            <a:solidFill>
              <a:schemeClr val="tx1"/>
            </a:solidFill>
            <a:round/>
            <a:headEnd/>
            <a:tailEnd/>
          </a:ln>
        </p:spPr>
        <p:txBody>
          <a:bodyPr/>
          <a:lstStyle/>
          <a:p>
            <a:endParaRPr lang="en-US"/>
          </a:p>
        </p:txBody>
      </p:sp>
      <p:sp>
        <p:nvSpPr>
          <p:cNvPr id="10275" name="Oval 13"/>
          <p:cNvSpPr>
            <a:spLocks noChangeArrowheads="1"/>
          </p:cNvSpPr>
          <p:nvPr/>
        </p:nvSpPr>
        <p:spPr bwMode="auto">
          <a:xfrm>
            <a:off x="4343400" y="3916363"/>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Ri</a:t>
            </a:r>
          </a:p>
        </p:txBody>
      </p:sp>
      <p:sp>
        <p:nvSpPr>
          <p:cNvPr id="10276" name="Line 6"/>
          <p:cNvSpPr>
            <a:spLocks noChangeShapeType="1"/>
          </p:cNvSpPr>
          <p:nvPr/>
        </p:nvSpPr>
        <p:spPr bwMode="auto">
          <a:xfrm>
            <a:off x="1752600" y="4144963"/>
            <a:ext cx="1371600" cy="0"/>
          </a:xfrm>
          <a:prstGeom prst="line">
            <a:avLst/>
          </a:prstGeom>
          <a:noFill/>
          <a:ln w="9525">
            <a:solidFill>
              <a:schemeClr val="tx1"/>
            </a:solidFill>
            <a:round/>
            <a:headEnd/>
            <a:tailEnd type="triangle" w="med" len="med"/>
          </a:ln>
        </p:spPr>
        <p:txBody>
          <a:bodyPr/>
          <a:lstStyle/>
          <a:p>
            <a:endParaRPr lang="en-US"/>
          </a:p>
        </p:txBody>
      </p:sp>
      <p:sp>
        <p:nvSpPr>
          <p:cNvPr id="10277" name="Text Box 8"/>
          <p:cNvSpPr txBox="1">
            <a:spLocks noChangeArrowheads="1"/>
          </p:cNvSpPr>
          <p:nvPr/>
        </p:nvSpPr>
        <p:spPr bwMode="auto">
          <a:xfrm>
            <a:off x="228600" y="3687763"/>
            <a:ext cx="914400" cy="274637"/>
          </a:xfrm>
          <a:prstGeom prst="rect">
            <a:avLst/>
          </a:prstGeom>
          <a:noFill/>
          <a:ln w="9525">
            <a:noFill/>
            <a:miter lim="800000"/>
            <a:headEnd/>
            <a:tailEnd/>
          </a:ln>
        </p:spPr>
        <p:txBody>
          <a:bodyPr>
            <a:spAutoFit/>
          </a:bodyPr>
          <a:lstStyle/>
          <a:p>
            <a:pPr defTabSz="1958975">
              <a:spcBef>
                <a:spcPct val="50000"/>
              </a:spcBef>
            </a:pPr>
            <a:r>
              <a:rPr lang="en-US" sz="1200"/>
              <a:t>Step 3</a:t>
            </a:r>
          </a:p>
        </p:txBody>
      </p:sp>
      <p:sp>
        <p:nvSpPr>
          <p:cNvPr id="10279" name="Text Box 12"/>
          <p:cNvSpPr txBox="1">
            <a:spLocks noChangeArrowheads="1"/>
          </p:cNvSpPr>
          <p:nvPr/>
        </p:nvSpPr>
        <p:spPr bwMode="auto">
          <a:xfrm>
            <a:off x="1676400" y="4221163"/>
            <a:ext cx="2133600" cy="274637"/>
          </a:xfrm>
          <a:prstGeom prst="rect">
            <a:avLst/>
          </a:prstGeom>
          <a:noFill/>
          <a:ln w="9525">
            <a:noFill/>
            <a:miter lim="800000"/>
            <a:headEnd/>
            <a:tailEnd/>
          </a:ln>
        </p:spPr>
        <p:txBody>
          <a:bodyPr>
            <a:spAutoFit/>
          </a:bodyPr>
          <a:lstStyle/>
          <a:p>
            <a:pPr defTabSz="1958975">
              <a:spcBef>
                <a:spcPct val="50000"/>
              </a:spcBef>
            </a:pPr>
            <a:r>
              <a:rPr lang="en-US" sz="1200" b="1"/>
              <a:t>Applicable Rules </a:t>
            </a:r>
            <a:r>
              <a:rPr lang="en-US" sz="1200" b="1">
                <a:solidFill>
                  <a:schemeClr val="folHlink"/>
                </a:solidFill>
              </a:rPr>
              <a:t>3, </a:t>
            </a:r>
            <a:r>
              <a:rPr lang="en-US" sz="1200" b="1"/>
              <a:t>4</a:t>
            </a:r>
          </a:p>
        </p:txBody>
      </p:sp>
      <p:sp>
        <p:nvSpPr>
          <p:cNvPr id="10280" name="Oval 13"/>
          <p:cNvSpPr>
            <a:spLocks noChangeArrowheads="1"/>
          </p:cNvSpPr>
          <p:nvPr/>
        </p:nvSpPr>
        <p:spPr bwMode="auto">
          <a:xfrm>
            <a:off x="3505200" y="3916363"/>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Lo</a:t>
            </a:r>
          </a:p>
        </p:txBody>
      </p:sp>
      <p:sp>
        <p:nvSpPr>
          <p:cNvPr id="10281" name="Line 14"/>
          <p:cNvSpPr>
            <a:spLocks noChangeShapeType="1"/>
          </p:cNvSpPr>
          <p:nvPr/>
        </p:nvSpPr>
        <p:spPr bwMode="auto">
          <a:xfrm>
            <a:off x="800100" y="4191000"/>
            <a:ext cx="419100" cy="0"/>
          </a:xfrm>
          <a:prstGeom prst="line">
            <a:avLst/>
          </a:prstGeom>
          <a:noFill/>
          <a:ln w="9525">
            <a:solidFill>
              <a:schemeClr val="tx1"/>
            </a:solidFill>
            <a:round/>
            <a:headEnd/>
            <a:tailEnd/>
          </a:ln>
        </p:spPr>
        <p:txBody>
          <a:bodyPr/>
          <a:lstStyle/>
          <a:p>
            <a:endParaRPr lang="en-US"/>
          </a:p>
        </p:txBody>
      </p:sp>
      <p:sp>
        <p:nvSpPr>
          <p:cNvPr id="10282" name="Oval 13"/>
          <p:cNvSpPr>
            <a:spLocks noChangeArrowheads="1"/>
          </p:cNvSpPr>
          <p:nvPr/>
        </p:nvSpPr>
        <p:spPr bwMode="auto">
          <a:xfrm>
            <a:off x="1219200" y="39624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Ri</a:t>
            </a:r>
          </a:p>
        </p:txBody>
      </p:sp>
      <p:sp>
        <p:nvSpPr>
          <p:cNvPr id="10283" name="Oval 13"/>
          <p:cNvSpPr>
            <a:spLocks noChangeArrowheads="1"/>
          </p:cNvSpPr>
          <p:nvPr/>
        </p:nvSpPr>
        <p:spPr bwMode="auto">
          <a:xfrm>
            <a:off x="381000" y="3962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Lo</a:t>
            </a:r>
          </a:p>
        </p:txBody>
      </p:sp>
      <p:sp>
        <p:nvSpPr>
          <p:cNvPr id="10284" name="Oval 15"/>
          <p:cNvSpPr>
            <a:spLocks noChangeArrowheads="1"/>
          </p:cNvSpPr>
          <p:nvPr/>
        </p:nvSpPr>
        <p:spPr bwMode="auto">
          <a:xfrm>
            <a:off x="5638800" y="52578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Co</a:t>
            </a:r>
          </a:p>
        </p:txBody>
      </p:sp>
      <p:sp>
        <p:nvSpPr>
          <p:cNvPr id="10285" name="Line 14"/>
          <p:cNvSpPr>
            <a:spLocks noChangeShapeType="1"/>
          </p:cNvSpPr>
          <p:nvPr/>
        </p:nvSpPr>
        <p:spPr bwMode="auto">
          <a:xfrm>
            <a:off x="5219700" y="5486400"/>
            <a:ext cx="419100" cy="0"/>
          </a:xfrm>
          <a:prstGeom prst="line">
            <a:avLst/>
          </a:prstGeom>
          <a:noFill/>
          <a:ln w="9525">
            <a:solidFill>
              <a:schemeClr val="tx1"/>
            </a:solidFill>
            <a:round/>
            <a:headEnd/>
            <a:tailEnd/>
          </a:ln>
        </p:spPr>
        <p:txBody>
          <a:bodyPr/>
          <a:lstStyle/>
          <a:p>
            <a:endParaRPr lang="en-US"/>
          </a:p>
        </p:txBody>
      </p:sp>
      <p:sp>
        <p:nvSpPr>
          <p:cNvPr id="10286" name="Line 14"/>
          <p:cNvSpPr>
            <a:spLocks noChangeShapeType="1"/>
          </p:cNvSpPr>
          <p:nvPr/>
        </p:nvSpPr>
        <p:spPr bwMode="auto">
          <a:xfrm>
            <a:off x="4457700" y="5516563"/>
            <a:ext cx="419100" cy="0"/>
          </a:xfrm>
          <a:prstGeom prst="line">
            <a:avLst/>
          </a:prstGeom>
          <a:noFill/>
          <a:ln w="9525">
            <a:solidFill>
              <a:schemeClr val="tx1"/>
            </a:solidFill>
            <a:round/>
            <a:headEnd/>
            <a:tailEnd/>
          </a:ln>
        </p:spPr>
        <p:txBody>
          <a:bodyPr/>
          <a:lstStyle/>
          <a:p>
            <a:endParaRPr lang="en-US"/>
          </a:p>
        </p:txBody>
      </p:sp>
      <p:sp>
        <p:nvSpPr>
          <p:cNvPr id="10287" name="Oval 13"/>
          <p:cNvSpPr>
            <a:spLocks noChangeArrowheads="1"/>
          </p:cNvSpPr>
          <p:nvPr/>
        </p:nvSpPr>
        <p:spPr bwMode="auto">
          <a:xfrm>
            <a:off x="4876800" y="5287963"/>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Ri</a:t>
            </a:r>
          </a:p>
        </p:txBody>
      </p:sp>
      <p:sp>
        <p:nvSpPr>
          <p:cNvPr id="10288" name="Line 6"/>
          <p:cNvSpPr>
            <a:spLocks noChangeShapeType="1"/>
          </p:cNvSpPr>
          <p:nvPr/>
        </p:nvSpPr>
        <p:spPr bwMode="auto">
          <a:xfrm>
            <a:off x="2286000" y="5516563"/>
            <a:ext cx="1371600" cy="0"/>
          </a:xfrm>
          <a:prstGeom prst="line">
            <a:avLst/>
          </a:prstGeom>
          <a:noFill/>
          <a:ln w="9525">
            <a:solidFill>
              <a:schemeClr val="tx1"/>
            </a:solidFill>
            <a:round/>
            <a:headEnd/>
            <a:tailEnd type="triangle" w="med" len="med"/>
          </a:ln>
        </p:spPr>
        <p:txBody>
          <a:bodyPr/>
          <a:lstStyle/>
          <a:p>
            <a:endParaRPr lang="en-US"/>
          </a:p>
        </p:txBody>
      </p:sp>
      <p:sp>
        <p:nvSpPr>
          <p:cNvPr id="10289" name="Text Box 8"/>
          <p:cNvSpPr txBox="1">
            <a:spLocks noChangeArrowheads="1"/>
          </p:cNvSpPr>
          <p:nvPr/>
        </p:nvSpPr>
        <p:spPr bwMode="auto">
          <a:xfrm>
            <a:off x="304800" y="5059363"/>
            <a:ext cx="914400" cy="274637"/>
          </a:xfrm>
          <a:prstGeom prst="rect">
            <a:avLst/>
          </a:prstGeom>
          <a:noFill/>
          <a:ln w="9525">
            <a:noFill/>
            <a:miter lim="800000"/>
            <a:headEnd/>
            <a:tailEnd/>
          </a:ln>
        </p:spPr>
        <p:txBody>
          <a:bodyPr>
            <a:spAutoFit/>
          </a:bodyPr>
          <a:lstStyle/>
          <a:p>
            <a:pPr defTabSz="1958975">
              <a:spcBef>
                <a:spcPct val="50000"/>
              </a:spcBef>
            </a:pPr>
            <a:r>
              <a:rPr lang="en-US" sz="1200"/>
              <a:t>Step 4</a:t>
            </a:r>
          </a:p>
        </p:txBody>
      </p:sp>
      <p:sp>
        <p:nvSpPr>
          <p:cNvPr id="10290" name="Text Box 12"/>
          <p:cNvSpPr txBox="1">
            <a:spLocks noChangeArrowheads="1"/>
          </p:cNvSpPr>
          <p:nvPr/>
        </p:nvSpPr>
        <p:spPr bwMode="auto">
          <a:xfrm>
            <a:off x="2209800" y="5592763"/>
            <a:ext cx="2133600" cy="274637"/>
          </a:xfrm>
          <a:prstGeom prst="rect">
            <a:avLst/>
          </a:prstGeom>
          <a:noFill/>
          <a:ln w="9525">
            <a:noFill/>
            <a:miter lim="800000"/>
            <a:headEnd/>
            <a:tailEnd/>
          </a:ln>
        </p:spPr>
        <p:txBody>
          <a:bodyPr>
            <a:spAutoFit/>
          </a:bodyPr>
          <a:lstStyle/>
          <a:p>
            <a:pPr defTabSz="1958975">
              <a:spcBef>
                <a:spcPct val="50000"/>
              </a:spcBef>
            </a:pPr>
            <a:r>
              <a:rPr lang="en-US" sz="1200" b="1"/>
              <a:t>Applicable Rules 5 ,4, </a:t>
            </a:r>
            <a:r>
              <a:rPr lang="en-US" sz="1200" b="1">
                <a:solidFill>
                  <a:schemeClr val="folHlink"/>
                </a:solidFill>
              </a:rPr>
              <a:t>15</a:t>
            </a:r>
          </a:p>
        </p:txBody>
      </p:sp>
      <p:sp>
        <p:nvSpPr>
          <p:cNvPr id="10291" name="Oval 13"/>
          <p:cNvSpPr>
            <a:spLocks noChangeArrowheads="1"/>
          </p:cNvSpPr>
          <p:nvPr/>
        </p:nvSpPr>
        <p:spPr bwMode="auto">
          <a:xfrm>
            <a:off x="4038600" y="5287963"/>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Lo</a:t>
            </a:r>
          </a:p>
        </p:txBody>
      </p:sp>
      <p:sp>
        <p:nvSpPr>
          <p:cNvPr id="10295" name="Oval 15"/>
          <p:cNvSpPr>
            <a:spLocks noChangeArrowheads="1"/>
          </p:cNvSpPr>
          <p:nvPr/>
        </p:nvSpPr>
        <p:spPr bwMode="auto">
          <a:xfrm>
            <a:off x="1828800" y="5303838"/>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Co</a:t>
            </a:r>
          </a:p>
        </p:txBody>
      </p:sp>
      <p:sp>
        <p:nvSpPr>
          <p:cNvPr id="10296" name="Line 14"/>
          <p:cNvSpPr>
            <a:spLocks noChangeShapeType="1"/>
          </p:cNvSpPr>
          <p:nvPr/>
        </p:nvSpPr>
        <p:spPr bwMode="auto">
          <a:xfrm>
            <a:off x="1409700" y="5532438"/>
            <a:ext cx="419100" cy="0"/>
          </a:xfrm>
          <a:prstGeom prst="line">
            <a:avLst/>
          </a:prstGeom>
          <a:noFill/>
          <a:ln w="9525">
            <a:solidFill>
              <a:schemeClr val="tx1"/>
            </a:solidFill>
            <a:round/>
            <a:headEnd/>
            <a:tailEnd/>
          </a:ln>
        </p:spPr>
        <p:txBody>
          <a:bodyPr/>
          <a:lstStyle/>
          <a:p>
            <a:endParaRPr lang="en-US"/>
          </a:p>
        </p:txBody>
      </p:sp>
      <p:sp>
        <p:nvSpPr>
          <p:cNvPr id="10297" name="Line 14"/>
          <p:cNvSpPr>
            <a:spLocks noChangeShapeType="1"/>
          </p:cNvSpPr>
          <p:nvPr/>
        </p:nvSpPr>
        <p:spPr bwMode="auto">
          <a:xfrm>
            <a:off x="647700" y="5562600"/>
            <a:ext cx="419100" cy="0"/>
          </a:xfrm>
          <a:prstGeom prst="line">
            <a:avLst/>
          </a:prstGeom>
          <a:noFill/>
          <a:ln w="9525">
            <a:solidFill>
              <a:schemeClr val="tx1"/>
            </a:solidFill>
            <a:round/>
            <a:headEnd/>
            <a:tailEnd/>
          </a:ln>
        </p:spPr>
        <p:txBody>
          <a:bodyPr/>
          <a:lstStyle/>
          <a:p>
            <a:endParaRPr lang="en-US"/>
          </a:p>
        </p:txBody>
      </p:sp>
      <p:sp>
        <p:nvSpPr>
          <p:cNvPr id="10298" name="Oval 13"/>
          <p:cNvSpPr>
            <a:spLocks noChangeArrowheads="1"/>
          </p:cNvSpPr>
          <p:nvPr/>
        </p:nvSpPr>
        <p:spPr bwMode="auto">
          <a:xfrm>
            <a:off x="1066800" y="53340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Ri</a:t>
            </a:r>
          </a:p>
        </p:txBody>
      </p:sp>
      <p:sp>
        <p:nvSpPr>
          <p:cNvPr id="10299" name="Oval 13"/>
          <p:cNvSpPr>
            <a:spLocks noChangeArrowheads="1"/>
          </p:cNvSpPr>
          <p:nvPr/>
        </p:nvSpPr>
        <p:spPr bwMode="auto">
          <a:xfrm>
            <a:off x="228600" y="53340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14"/>
          <p:cNvGrpSpPr/>
          <p:nvPr/>
        </p:nvGrpSpPr>
        <p:grpSpPr>
          <a:xfrm>
            <a:off x="2072640" y="190500"/>
            <a:ext cx="7071360" cy="6477000"/>
            <a:chOff x="2072640" y="190500"/>
            <a:chExt cx="5424805" cy="6477000"/>
          </a:xfrm>
        </p:grpSpPr>
        <p:sp>
          <p:nvSpPr>
            <p:cNvPr id="1028" name="Oval 4"/>
            <p:cNvSpPr>
              <a:spLocks noChangeArrowheads="1"/>
            </p:cNvSpPr>
            <p:nvPr/>
          </p:nvSpPr>
          <p:spPr bwMode="auto">
            <a:xfrm>
              <a:off x="2133600" y="266700"/>
              <a:ext cx="5304155" cy="6362700"/>
            </a:xfrm>
            <a:prstGeom prst="ellipse">
              <a:avLst/>
            </a:prstGeom>
            <a:ln>
              <a:headEnd/>
              <a:tailEnd/>
            </a:ln>
          </p:spPr>
          <p:style>
            <a:lnRef idx="2">
              <a:schemeClr val="dk1"/>
            </a:lnRef>
            <a:fillRef idx="1">
              <a:schemeClr val="lt1"/>
            </a:fillRef>
            <a:effectRef idx="0">
              <a:schemeClr val="dk1"/>
            </a:effectRef>
            <a:fontRef idx="minor">
              <a:schemeClr val="dk1"/>
            </a:fontRef>
          </p:style>
          <p:txBody>
            <a:bodyPr wrap="none" lIns="42666" tIns="21333" rIns="42666" bIns="21333" anchor="ctr"/>
            <a:lstStyle/>
            <a:p>
              <a:endParaRPr lang="en-US"/>
            </a:p>
          </p:txBody>
        </p:sp>
        <p:sp>
          <p:nvSpPr>
            <p:cNvPr id="1029" name="Oval 5"/>
            <p:cNvSpPr>
              <a:spLocks noChangeArrowheads="1"/>
            </p:cNvSpPr>
            <p:nvPr/>
          </p:nvSpPr>
          <p:spPr bwMode="auto">
            <a:xfrm>
              <a:off x="2468880" y="419100"/>
              <a:ext cx="4541520" cy="5638800"/>
            </a:xfrm>
            <a:prstGeom prst="ellipse">
              <a:avLst/>
            </a:prstGeom>
            <a:ln>
              <a:headEnd/>
              <a:tailEnd/>
            </a:ln>
          </p:spPr>
          <p:style>
            <a:lnRef idx="2">
              <a:schemeClr val="dk1"/>
            </a:lnRef>
            <a:fillRef idx="1">
              <a:schemeClr val="lt1"/>
            </a:fillRef>
            <a:effectRef idx="0">
              <a:schemeClr val="dk1"/>
            </a:effectRef>
            <a:fontRef idx="minor">
              <a:schemeClr val="dk1"/>
            </a:fontRef>
          </p:style>
          <p:txBody>
            <a:bodyPr wrap="none" lIns="42666" tIns="21333" rIns="42666" bIns="21333" anchor="ctr"/>
            <a:lstStyle/>
            <a:p>
              <a:endParaRPr lang="en-US"/>
            </a:p>
          </p:txBody>
        </p:sp>
        <p:sp>
          <p:nvSpPr>
            <p:cNvPr id="1030" name="Oval 6"/>
            <p:cNvSpPr>
              <a:spLocks noChangeArrowheads="1"/>
            </p:cNvSpPr>
            <p:nvPr/>
          </p:nvSpPr>
          <p:spPr bwMode="auto">
            <a:xfrm>
              <a:off x="2803525" y="800100"/>
              <a:ext cx="3719830" cy="5019675"/>
            </a:xfrm>
            <a:prstGeom prst="ellipse">
              <a:avLst/>
            </a:prstGeom>
            <a:ln>
              <a:headEnd/>
              <a:tailEnd/>
            </a:ln>
          </p:spPr>
          <p:style>
            <a:lnRef idx="2">
              <a:schemeClr val="dk1"/>
            </a:lnRef>
            <a:fillRef idx="1">
              <a:schemeClr val="lt1"/>
            </a:fillRef>
            <a:effectRef idx="0">
              <a:schemeClr val="dk1"/>
            </a:effectRef>
            <a:fontRef idx="minor">
              <a:schemeClr val="dk1"/>
            </a:fontRef>
          </p:style>
          <p:txBody>
            <a:bodyPr wrap="none" lIns="42666" tIns="21333" rIns="42666" bIns="21333" anchor="ctr"/>
            <a:lstStyle/>
            <a:p>
              <a:endParaRPr lang="en-US"/>
            </a:p>
          </p:txBody>
        </p:sp>
        <p:sp>
          <p:nvSpPr>
            <p:cNvPr id="1031" name="Oval 7"/>
            <p:cNvSpPr>
              <a:spLocks noChangeArrowheads="1"/>
            </p:cNvSpPr>
            <p:nvPr/>
          </p:nvSpPr>
          <p:spPr bwMode="auto">
            <a:xfrm>
              <a:off x="3140075" y="1447800"/>
              <a:ext cx="2955925" cy="4095750"/>
            </a:xfrm>
            <a:prstGeom prst="ellipse">
              <a:avLst/>
            </a:prstGeom>
            <a:ln>
              <a:headEnd/>
              <a:tailEnd/>
            </a:ln>
          </p:spPr>
          <p:style>
            <a:lnRef idx="2">
              <a:schemeClr val="dk1"/>
            </a:lnRef>
            <a:fillRef idx="1">
              <a:schemeClr val="lt1"/>
            </a:fillRef>
            <a:effectRef idx="0">
              <a:schemeClr val="dk1"/>
            </a:effectRef>
            <a:fontRef idx="minor">
              <a:schemeClr val="dk1"/>
            </a:fontRef>
          </p:style>
          <p:txBody>
            <a:bodyPr wrap="none" lIns="42666" tIns="21333" rIns="42666" bIns="21333" anchor="ctr"/>
            <a:lstStyle/>
            <a:p>
              <a:endParaRPr lang="en-US"/>
            </a:p>
          </p:txBody>
        </p:sp>
        <p:sp>
          <p:nvSpPr>
            <p:cNvPr id="1032" name="Oval 8"/>
            <p:cNvSpPr>
              <a:spLocks noChangeArrowheads="1"/>
            </p:cNvSpPr>
            <p:nvPr/>
          </p:nvSpPr>
          <p:spPr bwMode="auto">
            <a:xfrm>
              <a:off x="3475355" y="1943100"/>
              <a:ext cx="2255520" cy="3048000"/>
            </a:xfrm>
            <a:prstGeom prst="ellipse">
              <a:avLst/>
            </a:prstGeom>
            <a:ln>
              <a:headEnd/>
              <a:tailEnd/>
            </a:ln>
          </p:spPr>
          <p:style>
            <a:lnRef idx="2">
              <a:schemeClr val="dk1"/>
            </a:lnRef>
            <a:fillRef idx="1">
              <a:schemeClr val="lt1"/>
            </a:fillRef>
            <a:effectRef idx="0">
              <a:schemeClr val="dk1"/>
            </a:effectRef>
            <a:fontRef idx="minor">
              <a:schemeClr val="dk1"/>
            </a:fontRef>
          </p:style>
          <p:txBody>
            <a:bodyPr wrap="none" lIns="42666" tIns="21333" rIns="42666" bIns="21333" anchor="ctr"/>
            <a:lstStyle/>
            <a:p>
              <a:endParaRPr lang="en-US"/>
            </a:p>
          </p:txBody>
        </p:sp>
        <p:sp>
          <p:nvSpPr>
            <p:cNvPr id="1033" name="Oval 9"/>
            <p:cNvSpPr>
              <a:spLocks noChangeArrowheads="1"/>
            </p:cNvSpPr>
            <p:nvPr/>
          </p:nvSpPr>
          <p:spPr bwMode="auto">
            <a:xfrm>
              <a:off x="3717925" y="2209800"/>
              <a:ext cx="1768475" cy="2571750"/>
            </a:xfrm>
            <a:prstGeom prst="ellipse">
              <a:avLst/>
            </a:prstGeom>
            <a:ln>
              <a:headEnd/>
              <a:tailEnd/>
            </a:ln>
          </p:spPr>
          <p:style>
            <a:lnRef idx="2">
              <a:schemeClr val="dk1"/>
            </a:lnRef>
            <a:fillRef idx="1">
              <a:schemeClr val="lt1"/>
            </a:fillRef>
            <a:effectRef idx="0">
              <a:schemeClr val="dk1"/>
            </a:effectRef>
            <a:fontRef idx="minor">
              <a:schemeClr val="dk1"/>
            </a:fontRef>
          </p:style>
          <p:txBody>
            <a:bodyPr wrap="none" lIns="42666" tIns="21333" rIns="42666" bIns="21333" anchor="ctr"/>
            <a:lstStyle/>
            <a:p>
              <a:endParaRPr lang="en-US"/>
            </a:p>
          </p:txBody>
        </p:sp>
        <p:sp>
          <p:nvSpPr>
            <p:cNvPr id="1034" name="Oval 10"/>
            <p:cNvSpPr>
              <a:spLocks noChangeArrowheads="1"/>
            </p:cNvSpPr>
            <p:nvPr/>
          </p:nvSpPr>
          <p:spPr bwMode="auto">
            <a:xfrm>
              <a:off x="3962400" y="2628900"/>
              <a:ext cx="1279525" cy="1762125"/>
            </a:xfrm>
            <a:prstGeom prst="ellipse">
              <a:avLst/>
            </a:prstGeom>
            <a:ln>
              <a:headEnd/>
              <a:tailEnd/>
            </a:ln>
          </p:spPr>
          <p:style>
            <a:lnRef idx="2">
              <a:schemeClr val="dk1"/>
            </a:lnRef>
            <a:fillRef idx="1">
              <a:schemeClr val="lt1"/>
            </a:fillRef>
            <a:effectRef idx="0">
              <a:schemeClr val="dk1"/>
            </a:effectRef>
            <a:fontRef idx="minor">
              <a:schemeClr val="dk1"/>
            </a:fontRef>
          </p:style>
          <p:txBody>
            <a:bodyPr wrap="none" lIns="39999" tIns="20000" rIns="39999" bIns="20000" anchor="ctr"/>
            <a:lstStyle/>
            <a:p>
              <a:pPr algn="ctr" defTabSz="959983"/>
              <a:endParaRPr lang="en-US" sz="1900" dirty="0">
                <a:cs typeface="Arial" pitchFamily="34" charset="0"/>
              </a:endParaRPr>
            </a:p>
          </p:txBody>
        </p:sp>
        <p:sp>
          <p:nvSpPr>
            <p:cNvPr id="1035" name="Oval 11"/>
            <p:cNvSpPr>
              <a:spLocks noChangeArrowheads="1"/>
            </p:cNvSpPr>
            <p:nvPr/>
          </p:nvSpPr>
          <p:spPr bwMode="auto">
            <a:xfrm>
              <a:off x="4145280" y="2895600"/>
              <a:ext cx="883920" cy="1143000"/>
            </a:xfrm>
            <a:prstGeom prst="ellipse">
              <a:avLst/>
            </a:prstGeom>
            <a:ln>
              <a:headEnd/>
              <a:tailEnd/>
            </a:ln>
          </p:spPr>
          <p:style>
            <a:lnRef idx="2">
              <a:schemeClr val="dk1"/>
            </a:lnRef>
            <a:fillRef idx="1">
              <a:schemeClr val="lt1"/>
            </a:fillRef>
            <a:effectRef idx="0">
              <a:schemeClr val="dk1"/>
            </a:effectRef>
            <a:fontRef idx="minor">
              <a:schemeClr val="dk1"/>
            </a:fontRef>
          </p:style>
          <p:txBody>
            <a:bodyPr wrap="none" lIns="42666" tIns="21333" rIns="42666" bIns="21333" anchor="ctr"/>
            <a:lstStyle/>
            <a:p>
              <a:endParaRPr lang="en-US"/>
            </a:p>
          </p:txBody>
        </p:sp>
        <p:sp>
          <p:nvSpPr>
            <p:cNvPr id="1036" name="Oval 12"/>
            <p:cNvSpPr>
              <a:spLocks noChangeArrowheads="1"/>
            </p:cNvSpPr>
            <p:nvPr/>
          </p:nvSpPr>
          <p:spPr bwMode="auto">
            <a:xfrm>
              <a:off x="4297680" y="3124200"/>
              <a:ext cx="579120" cy="666750"/>
            </a:xfrm>
            <a:prstGeom prst="ellipse">
              <a:avLst/>
            </a:prstGeom>
            <a:ln>
              <a:headEnd/>
              <a:tailEnd/>
            </a:ln>
          </p:spPr>
          <p:style>
            <a:lnRef idx="2">
              <a:schemeClr val="dk1"/>
            </a:lnRef>
            <a:fillRef idx="1">
              <a:schemeClr val="lt1"/>
            </a:fillRef>
            <a:effectRef idx="0">
              <a:schemeClr val="dk1"/>
            </a:effectRef>
            <a:fontRef idx="minor">
              <a:schemeClr val="dk1"/>
            </a:fontRef>
          </p:style>
          <p:txBody>
            <a:bodyPr wrap="none" lIns="42666" tIns="21333" rIns="42666" bIns="21333" anchor="ctr"/>
            <a:lstStyle/>
            <a:p>
              <a:endParaRPr lang="en-US"/>
            </a:p>
          </p:txBody>
        </p:sp>
        <p:sp>
          <p:nvSpPr>
            <p:cNvPr id="1037" name="Oval 13"/>
            <p:cNvSpPr>
              <a:spLocks noChangeArrowheads="1"/>
            </p:cNvSpPr>
            <p:nvPr/>
          </p:nvSpPr>
          <p:spPr bwMode="auto">
            <a:xfrm>
              <a:off x="4542155" y="3390900"/>
              <a:ext cx="90170"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a:t>
              </a:r>
              <a:r>
                <a:rPr lang="en-US" sz="700" dirty="0">
                  <a:cs typeface="Arial" pitchFamily="34" charset="0"/>
                </a:rPr>
                <a:t>o</a:t>
              </a:r>
            </a:p>
          </p:txBody>
        </p:sp>
        <p:sp>
          <p:nvSpPr>
            <p:cNvPr id="1038" name="Oval 14"/>
            <p:cNvSpPr>
              <a:spLocks noChangeArrowheads="1"/>
            </p:cNvSpPr>
            <p:nvPr/>
          </p:nvSpPr>
          <p:spPr bwMode="auto">
            <a:xfrm>
              <a:off x="4267200" y="33909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700" dirty="0" err="1">
                  <a:cs typeface="Arial" pitchFamily="34" charset="0"/>
                </a:rPr>
                <a:t>Ri</a:t>
              </a:r>
              <a:endParaRPr lang="en-US" sz="700" dirty="0">
                <a:cs typeface="Arial" pitchFamily="34" charset="0"/>
              </a:endParaRPr>
            </a:p>
          </p:txBody>
        </p:sp>
        <p:sp>
          <p:nvSpPr>
            <p:cNvPr id="1039" name="Oval 15"/>
            <p:cNvSpPr>
              <a:spLocks noChangeArrowheads="1"/>
            </p:cNvSpPr>
            <p:nvPr/>
          </p:nvSpPr>
          <p:spPr bwMode="auto">
            <a:xfrm>
              <a:off x="4816475" y="3390900"/>
              <a:ext cx="9080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700" dirty="0" err="1">
                  <a:cs typeface="Arial" pitchFamily="34" charset="0"/>
                </a:rPr>
                <a:t>Ci</a:t>
              </a:r>
              <a:endParaRPr lang="en-US" sz="700" dirty="0">
                <a:cs typeface="Arial" pitchFamily="34" charset="0"/>
              </a:endParaRPr>
            </a:p>
          </p:txBody>
        </p:sp>
        <p:sp>
          <p:nvSpPr>
            <p:cNvPr id="1040" name="Oval 16"/>
            <p:cNvSpPr>
              <a:spLocks noChangeArrowheads="1"/>
            </p:cNvSpPr>
            <p:nvPr/>
          </p:nvSpPr>
          <p:spPr bwMode="auto">
            <a:xfrm>
              <a:off x="4237355" y="3771900"/>
              <a:ext cx="90170"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a:t>
              </a:r>
              <a:r>
                <a:rPr lang="en-US" sz="700" dirty="0">
                  <a:cs typeface="Arial" pitchFamily="34" charset="0"/>
                </a:rPr>
                <a:t>o</a:t>
              </a:r>
            </a:p>
          </p:txBody>
        </p:sp>
        <p:sp>
          <p:nvSpPr>
            <p:cNvPr id="1041" name="Oval 17"/>
            <p:cNvSpPr>
              <a:spLocks noChangeArrowheads="1"/>
            </p:cNvSpPr>
            <p:nvPr/>
          </p:nvSpPr>
          <p:spPr bwMode="auto">
            <a:xfrm>
              <a:off x="4876800" y="37338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a:t>
              </a:r>
              <a:r>
                <a:rPr lang="en-US" sz="700" dirty="0">
                  <a:cs typeface="Arial" pitchFamily="34" charset="0"/>
                </a:rPr>
                <a:t>o</a:t>
              </a:r>
            </a:p>
          </p:txBody>
        </p:sp>
        <p:sp>
          <p:nvSpPr>
            <p:cNvPr id="1042" name="Oval 18"/>
            <p:cNvSpPr>
              <a:spLocks noChangeArrowheads="1"/>
            </p:cNvSpPr>
            <p:nvPr/>
          </p:nvSpPr>
          <p:spPr bwMode="auto">
            <a:xfrm>
              <a:off x="4237355" y="3009900"/>
              <a:ext cx="90170"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700" dirty="0">
                  <a:cs typeface="Arial" pitchFamily="34" charset="0"/>
                </a:rPr>
                <a:t>Co</a:t>
              </a:r>
            </a:p>
          </p:txBody>
        </p:sp>
        <p:sp>
          <p:nvSpPr>
            <p:cNvPr id="1043" name="Oval 19"/>
            <p:cNvSpPr>
              <a:spLocks noChangeArrowheads="1"/>
            </p:cNvSpPr>
            <p:nvPr/>
          </p:nvSpPr>
          <p:spPr bwMode="auto">
            <a:xfrm>
              <a:off x="4846955" y="3009900"/>
              <a:ext cx="90170"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700" dirty="0">
                  <a:cs typeface="Arial" pitchFamily="34" charset="0"/>
                </a:rPr>
                <a:t>Ro</a:t>
              </a:r>
            </a:p>
          </p:txBody>
        </p:sp>
        <p:sp>
          <p:nvSpPr>
            <p:cNvPr id="1044" name="Oval 20"/>
            <p:cNvSpPr>
              <a:spLocks noChangeArrowheads="1"/>
            </p:cNvSpPr>
            <p:nvPr/>
          </p:nvSpPr>
          <p:spPr bwMode="auto">
            <a:xfrm>
              <a:off x="4175125" y="41529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Ci</a:t>
              </a:r>
              <a:endParaRPr lang="en-US" sz="700" dirty="0">
                <a:cs typeface="Arial" pitchFamily="34" charset="0"/>
              </a:endParaRPr>
            </a:p>
          </p:txBody>
        </p:sp>
        <p:sp>
          <p:nvSpPr>
            <p:cNvPr id="1045" name="Oval 21"/>
            <p:cNvSpPr>
              <a:spLocks noChangeArrowheads="1"/>
            </p:cNvSpPr>
            <p:nvPr/>
          </p:nvSpPr>
          <p:spPr bwMode="auto">
            <a:xfrm>
              <a:off x="4876800" y="41910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Ci</a:t>
              </a:r>
              <a:endParaRPr lang="en-US" sz="700" dirty="0">
                <a:cs typeface="Arial" pitchFamily="34" charset="0"/>
              </a:endParaRPr>
            </a:p>
          </p:txBody>
        </p:sp>
        <p:sp>
          <p:nvSpPr>
            <p:cNvPr id="1046" name="Oval 22"/>
            <p:cNvSpPr>
              <a:spLocks noChangeArrowheads="1"/>
            </p:cNvSpPr>
            <p:nvPr/>
          </p:nvSpPr>
          <p:spPr bwMode="auto">
            <a:xfrm>
              <a:off x="5151755" y="3733800"/>
              <a:ext cx="90170"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700" dirty="0">
                <a:cs typeface="Arial" pitchFamily="34" charset="0"/>
              </a:endParaRPr>
            </a:p>
          </p:txBody>
        </p:sp>
        <p:sp>
          <p:nvSpPr>
            <p:cNvPr id="1047" name="Oval 23"/>
            <p:cNvSpPr>
              <a:spLocks noChangeArrowheads="1"/>
            </p:cNvSpPr>
            <p:nvPr/>
          </p:nvSpPr>
          <p:spPr bwMode="auto">
            <a:xfrm>
              <a:off x="5151755" y="3124200"/>
              <a:ext cx="90170"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Ci</a:t>
              </a:r>
              <a:endParaRPr lang="en-US" sz="700" dirty="0">
                <a:cs typeface="Arial" pitchFamily="34" charset="0"/>
              </a:endParaRPr>
            </a:p>
          </p:txBody>
        </p:sp>
        <p:sp>
          <p:nvSpPr>
            <p:cNvPr id="1048" name="Oval 24"/>
            <p:cNvSpPr>
              <a:spLocks noChangeArrowheads="1"/>
            </p:cNvSpPr>
            <p:nvPr/>
          </p:nvSpPr>
          <p:spPr bwMode="auto">
            <a:xfrm>
              <a:off x="4784725" y="26289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700" dirty="0">
                  <a:cs typeface="Arial" pitchFamily="34" charset="0"/>
                </a:rPr>
                <a:t>Li</a:t>
              </a:r>
            </a:p>
          </p:txBody>
        </p:sp>
        <p:sp>
          <p:nvSpPr>
            <p:cNvPr id="1049" name="Oval 25"/>
            <p:cNvSpPr>
              <a:spLocks noChangeArrowheads="1"/>
            </p:cNvSpPr>
            <p:nvPr/>
          </p:nvSpPr>
          <p:spPr bwMode="auto">
            <a:xfrm>
              <a:off x="4327525" y="26289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700" dirty="0" err="1">
                  <a:cs typeface="Arial" pitchFamily="34" charset="0"/>
                </a:rPr>
                <a:t>Ri</a:t>
              </a:r>
              <a:endParaRPr lang="en-US" sz="700" dirty="0">
                <a:cs typeface="Arial" pitchFamily="34" charset="0"/>
              </a:endParaRPr>
            </a:p>
          </p:txBody>
        </p:sp>
        <p:sp>
          <p:nvSpPr>
            <p:cNvPr id="1050" name="Oval 26"/>
            <p:cNvSpPr>
              <a:spLocks noChangeArrowheads="1"/>
            </p:cNvSpPr>
            <p:nvPr/>
          </p:nvSpPr>
          <p:spPr bwMode="auto">
            <a:xfrm>
              <a:off x="3992880" y="30861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a:t>
              </a:r>
              <a:r>
                <a:rPr lang="en-US" sz="700" dirty="0">
                  <a:cs typeface="Arial" pitchFamily="34" charset="0"/>
                </a:rPr>
                <a:t>i</a:t>
              </a:r>
            </a:p>
          </p:txBody>
        </p:sp>
        <p:sp>
          <p:nvSpPr>
            <p:cNvPr id="1051" name="Oval 27"/>
            <p:cNvSpPr>
              <a:spLocks noChangeArrowheads="1"/>
            </p:cNvSpPr>
            <p:nvPr/>
          </p:nvSpPr>
          <p:spPr bwMode="auto">
            <a:xfrm>
              <a:off x="3932555" y="3657600"/>
              <a:ext cx="90170"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700" dirty="0" err="1">
                  <a:cs typeface="Arial" pitchFamily="34" charset="0"/>
                </a:rPr>
                <a:t>Ri</a:t>
              </a:r>
              <a:endParaRPr lang="en-US" sz="700" dirty="0">
                <a:cs typeface="Arial" pitchFamily="34" charset="0"/>
              </a:endParaRPr>
            </a:p>
          </p:txBody>
        </p:sp>
        <p:sp>
          <p:nvSpPr>
            <p:cNvPr id="1052" name="Oval 28"/>
            <p:cNvSpPr>
              <a:spLocks noChangeArrowheads="1"/>
            </p:cNvSpPr>
            <p:nvPr/>
          </p:nvSpPr>
          <p:spPr bwMode="auto">
            <a:xfrm>
              <a:off x="5426075" y="3238500"/>
              <a:ext cx="9080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a:t>
              </a:r>
              <a:r>
                <a:rPr lang="en-US" sz="700" dirty="0">
                  <a:cs typeface="Arial" pitchFamily="34" charset="0"/>
                </a:rPr>
                <a:t>o</a:t>
              </a:r>
            </a:p>
          </p:txBody>
        </p:sp>
        <p:sp>
          <p:nvSpPr>
            <p:cNvPr id="1053" name="Oval 29"/>
            <p:cNvSpPr>
              <a:spLocks noChangeArrowheads="1"/>
            </p:cNvSpPr>
            <p:nvPr/>
          </p:nvSpPr>
          <p:spPr bwMode="auto">
            <a:xfrm>
              <a:off x="5334000" y="28575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a:t>
              </a:r>
              <a:r>
                <a:rPr lang="en-US" sz="700" dirty="0">
                  <a:cs typeface="Arial" pitchFamily="34" charset="0"/>
                </a:rPr>
                <a:t>o</a:t>
              </a:r>
            </a:p>
          </p:txBody>
        </p:sp>
        <p:sp>
          <p:nvSpPr>
            <p:cNvPr id="1054" name="Oval 30"/>
            <p:cNvSpPr>
              <a:spLocks noChangeArrowheads="1"/>
            </p:cNvSpPr>
            <p:nvPr/>
          </p:nvSpPr>
          <p:spPr bwMode="auto">
            <a:xfrm>
              <a:off x="5121275" y="2438400"/>
              <a:ext cx="9080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a:t>
              </a:r>
              <a:r>
                <a:rPr lang="en-US" sz="700" dirty="0">
                  <a:cs typeface="Arial" pitchFamily="34" charset="0"/>
                </a:rPr>
                <a:t>o</a:t>
              </a:r>
            </a:p>
          </p:txBody>
        </p:sp>
        <p:sp>
          <p:nvSpPr>
            <p:cNvPr id="1055" name="Oval 31"/>
            <p:cNvSpPr>
              <a:spLocks noChangeArrowheads="1"/>
            </p:cNvSpPr>
            <p:nvPr/>
          </p:nvSpPr>
          <p:spPr bwMode="auto">
            <a:xfrm>
              <a:off x="4816475" y="2171700"/>
              <a:ext cx="9080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p>
          </p:txBody>
        </p:sp>
        <p:sp>
          <p:nvSpPr>
            <p:cNvPr id="1056" name="Oval 32"/>
            <p:cNvSpPr>
              <a:spLocks noChangeArrowheads="1"/>
            </p:cNvSpPr>
            <p:nvPr/>
          </p:nvSpPr>
          <p:spPr bwMode="auto">
            <a:xfrm>
              <a:off x="4359275" y="2171700"/>
              <a:ext cx="9080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a:t>
              </a:r>
              <a:r>
                <a:rPr lang="en-US" sz="700" dirty="0">
                  <a:cs typeface="Arial" pitchFamily="34" charset="0"/>
                </a:rPr>
                <a:t>o</a:t>
              </a:r>
            </a:p>
          </p:txBody>
        </p:sp>
        <p:sp>
          <p:nvSpPr>
            <p:cNvPr id="1057" name="Oval 33"/>
            <p:cNvSpPr>
              <a:spLocks noChangeArrowheads="1"/>
            </p:cNvSpPr>
            <p:nvPr/>
          </p:nvSpPr>
          <p:spPr bwMode="auto">
            <a:xfrm>
              <a:off x="4054475" y="2362200"/>
              <a:ext cx="9080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p>
          </p:txBody>
        </p:sp>
        <p:sp>
          <p:nvSpPr>
            <p:cNvPr id="1058" name="Oval 34"/>
            <p:cNvSpPr>
              <a:spLocks noChangeArrowheads="1"/>
            </p:cNvSpPr>
            <p:nvPr/>
          </p:nvSpPr>
          <p:spPr bwMode="auto">
            <a:xfrm>
              <a:off x="3810000" y="27432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Ro</a:t>
              </a:r>
            </a:p>
          </p:txBody>
        </p:sp>
        <p:sp>
          <p:nvSpPr>
            <p:cNvPr id="1059" name="Oval 35"/>
            <p:cNvSpPr>
              <a:spLocks noChangeArrowheads="1"/>
            </p:cNvSpPr>
            <p:nvPr/>
          </p:nvSpPr>
          <p:spPr bwMode="auto">
            <a:xfrm>
              <a:off x="3688080" y="31623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p>
          </p:txBody>
        </p:sp>
        <p:sp>
          <p:nvSpPr>
            <p:cNvPr id="1060" name="Oval 36"/>
            <p:cNvSpPr>
              <a:spLocks noChangeArrowheads="1"/>
            </p:cNvSpPr>
            <p:nvPr/>
          </p:nvSpPr>
          <p:spPr bwMode="auto">
            <a:xfrm>
              <a:off x="3688080" y="35814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a:t>
              </a:r>
              <a:r>
                <a:rPr lang="en-US" sz="700" dirty="0">
                  <a:cs typeface="Arial" pitchFamily="34" charset="0"/>
                </a:rPr>
                <a:t>o</a:t>
              </a:r>
            </a:p>
          </p:txBody>
        </p:sp>
        <p:sp>
          <p:nvSpPr>
            <p:cNvPr id="1061" name="Oval 37"/>
            <p:cNvSpPr>
              <a:spLocks noChangeArrowheads="1"/>
            </p:cNvSpPr>
            <p:nvPr/>
          </p:nvSpPr>
          <p:spPr bwMode="auto">
            <a:xfrm>
              <a:off x="3749675" y="4000500"/>
              <a:ext cx="9080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p>
          </p:txBody>
        </p:sp>
        <p:sp>
          <p:nvSpPr>
            <p:cNvPr id="1062" name="Oval 38"/>
            <p:cNvSpPr>
              <a:spLocks noChangeArrowheads="1"/>
            </p:cNvSpPr>
            <p:nvPr/>
          </p:nvSpPr>
          <p:spPr bwMode="auto">
            <a:xfrm>
              <a:off x="3932555" y="4343400"/>
              <a:ext cx="90170"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a:t>
              </a:r>
              <a:r>
                <a:rPr lang="en-US" sz="700" dirty="0">
                  <a:cs typeface="Arial" pitchFamily="34" charset="0"/>
                </a:rPr>
                <a:t>o</a:t>
              </a:r>
            </a:p>
          </p:txBody>
        </p:sp>
        <p:sp>
          <p:nvSpPr>
            <p:cNvPr id="1063" name="Oval 39"/>
            <p:cNvSpPr>
              <a:spLocks noChangeArrowheads="1"/>
            </p:cNvSpPr>
            <p:nvPr/>
          </p:nvSpPr>
          <p:spPr bwMode="auto">
            <a:xfrm>
              <a:off x="4206875" y="4610100"/>
              <a:ext cx="9080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Ro</a:t>
              </a:r>
            </a:p>
          </p:txBody>
        </p:sp>
        <p:sp>
          <p:nvSpPr>
            <p:cNvPr id="1064" name="Oval 40"/>
            <p:cNvSpPr>
              <a:spLocks noChangeArrowheads="1"/>
            </p:cNvSpPr>
            <p:nvPr/>
          </p:nvSpPr>
          <p:spPr bwMode="auto">
            <a:xfrm>
              <a:off x="4876800" y="46101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Lo</a:t>
              </a:r>
            </a:p>
          </p:txBody>
        </p:sp>
        <p:sp>
          <p:nvSpPr>
            <p:cNvPr id="1065" name="Oval 41"/>
            <p:cNvSpPr>
              <a:spLocks noChangeArrowheads="1"/>
            </p:cNvSpPr>
            <p:nvPr/>
          </p:nvSpPr>
          <p:spPr bwMode="auto">
            <a:xfrm>
              <a:off x="5151755" y="4343400"/>
              <a:ext cx="90170"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a:t>
              </a:r>
              <a:r>
                <a:rPr lang="en-US" sz="700" dirty="0">
                  <a:cs typeface="Arial" pitchFamily="34" charset="0"/>
                </a:rPr>
                <a:t>o</a:t>
              </a:r>
            </a:p>
          </p:txBody>
        </p:sp>
        <p:sp>
          <p:nvSpPr>
            <p:cNvPr id="1066" name="Oval 42"/>
            <p:cNvSpPr>
              <a:spLocks noChangeArrowheads="1"/>
            </p:cNvSpPr>
            <p:nvPr/>
          </p:nvSpPr>
          <p:spPr bwMode="auto">
            <a:xfrm>
              <a:off x="5334000" y="40005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Lo</a:t>
              </a:r>
              <a:endParaRPr lang="en-US" sz="700" dirty="0">
                <a:cs typeface="Arial" pitchFamily="34" charset="0"/>
              </a:endParaRPr>
            </a:p>
          </p:txBody>
        </p:sp>
        <p:sp>
          <p:nvSpPr>
            <p:cNvPr id="1067" name="Oval 43"/>
            <p:cNvSpPr>
              <a:spLocks noChangeArrowheads="1"/>
            </p:cNvSpPr>
            <p:nvPr/>
          </p:nvSpPr>
          <p:spPr bwMode="auto">
            <a:xfrm>
              <a:off x="5426075" y="3619500"/>
              <a:ext cx="9080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p>
          </p:txBody>
        </p:sp>
        <p:sp>
          <p:nvSpPr>
            <p:cNvPr id="1068" name="Oval 44"/>
            <p:cNvSpPr>
              <a:spLocks noChangeArrowheads="1"/>
            </p:cNvSpPr>
            <p:nvPr/>
          </p:nvSpPr>
          <p:spPr bwMode="auto">
            <a:xfrm>
              <a:off x="5394325" y="44577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Ci</a:t>
              </a:r>
              <a:endParaRPr lang="en-US" sz="500" dirty="0">
                <a:cs typeface="Arial" pitchFamily="34" charset="0"/>
              </a:endParaRPr>
            </a:p>
          </p:txBody>
        </p:sp>
        <p:sp>
          <p:nvSpPr>
            <p:cNvPr id="1069" name="Oval 45"/>
            <p:cNvSpPr>
              <a:spLocks noChangeArrowheads="1"/>
            </p:cNvSpPr>
            <p:nvPr/>
          </p:nvSpPr>
          <p:spPr bwMode="auto">
            <a:xfrm>
              <a:off x="5241925" y="46101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070" name="Oval 46"/>
            <p:cNvSpPr>
              <a:spLocks noChangeArrowheads="1"/>
            </p:cNvSpPr>
            <p:nvPr/>
          </p:nvSpPr>
          <p:spPr bwMode="auto">
            <a:xfrm>
              <a:off x="5089525" y="47244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500" dirty="0">
                <a:cs typeface="Arial" pitchFamily="34" charset="0"/>
              </a:endParaRPr>
            </a:p>
          </p:txBody>
        </p:sp>
        <p:sp>
          <p:nvSpPr>
            <p:cNvPr id="1071" name="Oval 47"/>
            <p:cNvSpPr>
              <a:spLocks noChangeArrowheads="1"/>
            </p:cNvSpPr>
            <p:nvPr/>
          </p:nvSpPr>
          <p:spPr bwMode="auto">
            <a:xfrm>
              <a:off x="5486400" y="42291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Ci</a:t>
              </a:r>
              <a:endParaRPr lang="en-US" sz="700" dirty="0">
                <a:cs typeface="Arial" pitchFamily="34" charset="0"/>
              </a:endParaRPr>
            </a:p>
          </p:txBody>
        </p:sp>
        <p:sp>
          <p:nvSpPr>
            <p:cNvPr id="1072" name="Oval 48"/>
            <p:cNvSpPr>
              <a:spLocks noChangeArrowheads="1"/>
            </p:cNvSpPr>
            <p:nvPr/>
          </p:nvSpPr>
          <p:spPr bwMode="auto">
            <a:xfrm>
              <a:off x="5578475" y="4000500"/>
              <a:ext cx="9080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500" dirty="0">
                <a:cs typeface="Arial" pitchFamily="34" charset="0"/>
              </a:endParaRPr>
            </a:p>
          </p:txBody>
        </p:sp>
        <p:sp>
          <p:nvSpPr>
            <p:cNvPr id="1073" name="Oval 49"/>
            <p:cNvSpPr>
              <a:spLocks noChangeArrowheads="1"/>
            </p:cNvSpPr>
            <p:nvPr/>
          </p:nvSpPr>
          <p:spPr bwMode="auto">
            <a:xfrm>
              <a:off x="5638800" y="38100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074" name="Oval 50"/>
            <p:cNvSpPr>
              <a:spLocks noChangeArrowheads="1"/>
            </p:cNvSpPr>
            <p:nvPr/>
          </p:nvSpPr>
          <p:spPr bwMode="auto">
            <a:xfrm>
              <a:off x="5669280" y="35814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500" dirty="0">
                <a:cs typeface="Arial" pitchFamily="34" charset="0"/>
              </a:endParaRPr>
            </a:p>
          </p:txBody>
        </p:sp>
        <p:sp>
          <p:nvSpPr>
            <p:cNvPr id="1075" name="Oval 51"/>
            <p:cNvSpPr>
              <a:spLocks noChangeArrowheads="1"/>
            </p:cNvSpPr>
            <p:nvPr/>
          </p:nvSpPr>
          <p:spPr bwMode="auto">
            <a:xfrm>
              <a:off x="5669280" y="33147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Ci</a:t>
              </a:r>
              <a:endParaRPr lang="en-US" sz="500" dirty="0">
                <a:cs typeface="Arial" pitchFamily="34" charset="0"/>
              </a:endParaRPr>
            </a:p>
          </p:txBody>
        </p:sp>
        <p:sp>
          <p:nvSpPr>
            <p:cNvPr id="1076" name="Oval 52"/>
            <p:cNvSpPr>
              <a:spLocks noChangeArrowheads="1"/>
            </p:cNvSpPr>
            <p:nvPr/>
          </p:nvSpPr>
          <p:spPr bwMode="auto">
            <a:xfrm>
              <a:off x="5669280" y="30861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500" dirty="0">
                <a:cs typeface="Arial" pitchFamily="34" charset="0"/>
              </a:endParaRPr>
            </a:p>
          </p:txBody>
        </p:sp>
        <p:sp>
          <p:nvSpPr>
            <p:cNvPr id="1077" name="Oval 53"/>
            <p:cNvSpPr>
              <a:spLocks noChangeArrowheads="1"/>
            </p:cNvSpPr>
            <p:nvPr/>
          </p:nvSpPr>
          <p:spPr bwMode="auto">
            <a:xfrm>
              <a:off x="5608955" y="2819400"/>
              <a:ext cx="90170"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078" name="Oval 54"/>
            <p:cNvSpPr>
              <a:spLocks noChangeArrowheads="1"/>
            </p:cNvSpPr>
            <p:nvPr/>
          </p:nvSpPr>
          <p:spPr bwMode="auto">
            <a:xfrm>
              <a:off x="5486400" y="25527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Ci</a:t>
              </a:r>
              <a:endParaRPr lang="en-US" sz="500" dirty="0">
                <a:cs typeface="Arial" pitchFamily="34" charset="0"/>
              </a:endParaRPr>
            </a:p>
          </p:txBody>
        </p:sp>
        <p:sp>
          <p:nvSpPr>
            <p:cNvPr id="1079" name="Oval 55"/>
            <p:cNvSpPr>
              <a:spLocks noChangeArrowheads="1"/>
            </p:cNvSpPr>
            <p:nvPr/>
          </p:nvSpPr>
          <p:spPr bwMode="auto">
            <a:xfrm>
              <a:off x="5364480" y="23622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080" name="Oval 56"/>
            <p:cNvSpPr>
              <a:spLocks noChangeArrowheads="1"/>
            </p:cNvSpPr>
            <p:nvPr/>
          </p:nvSpPr>
          <p:spPr bwMode="auto">
            <a:xfrm>
              <a:off x="5181600" y="21336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Ci</a:t>
              </a:r>
              <a:endParaRPr lang="en-US" sz="500" dirty="0">
                <a:cs typeface="Arial" pitchFamily="34" charset="0"/>
              </a:endParaRPr>
            </a:p>
          </p:txBody>
        </p:sp>
        <p:sp>
          <p:nvSpPr>
            <p:cNvPr id="1081" name="Oval 57"/>
            <p:cNvSpPr>
              <a:spLocks noChangeArrowheads="1"/>
            </p:cNvSpPr>
            <p:nvPr/>
          </p:nvSpPr>
          <p:spPr bwMode="auto">
            <a:xfrm>
              <a:off x="4968875" y="1981200"/>
              <a:ext cx="9080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082" name="Oval 58"/>
            <p:cNvSpPr>
              <a:spLocks noChangeArrowheads="1"/>
            </p:cNvSpPr>
            <p:nvPr/>
          </p:nvSpPr>
          <p:spPr bwMode="auto">
            <a:xfrm>
              <a:off x="4754880" y="19050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500" dirty="0">
                <a:cs typeface="Arial" pitchFamily="34" charset="0"/>
              </a:endParaRPr>
            </a:p>
          </p:txBody>
        </p:sp>
        <p:sp>
          <p:nvSpPr>
            <p:cNvPr id="1083" name="Oval 59"/>
            <p:cNvSpPr>
              <a:spLocks noChangeArrowheads="1"/>
            </p:cNvSpPr>
            <p:nvPr/>
          </p:nvSpPr>
          <p:spPr bwMode="auto">
            <a:xfrm>
              <a:off x="4419600" y="19050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500" dirty="0">
                <a:cs typeface="Arial" pitchFamily="34" charset="0"/>
              </a:endParaRPr>
            </a:p>
          </p:txBody>
        </p:sp>
        <p:sp>
          <p:nvSpPr>
            <p:cNvPr id="1084" name="Oval 60"/>
            <p:cNvSpPr>
              <a:spLocks noChangeArrowheads="1"/>
            </p:cNvSpPr>
            <p:nvPr/>
          </p:nvSpPr>
          <p:spPr bwMode="auto">
            <a:xfrm>
              <a:off x="4237355" y="1943100"/>
              <a:ext cx="90170"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Ci</a:t>
              </a:r>
              <a:endParaRPr lang="en-US" sz="500" dirty="0">
                <a:cs typeface="Arial" pitchFamily="34" charset="0"/>
              </a:endParaRPr>
            </a:p>
          </p:txBody>
        </p:sp>
        <p:sp>
          <p:nvSpPr>
            <p:cNvPr id="1085" name="Oval 61"/>
            <p:cNvSpPr>
              <a:spLocks noChangeArrowheads="1"/>
            </p:cNvSpPr>
            <p:nvPr/>
          </p:nvSpPr>
          <p:spPr bwMode="auto">
            <a:xfrm>
              <a:off x="4022725" y="20574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086" name="Oval 62"/>
            <p:cNvSpPr>
              <a:spLocks noChangeArrowheads="1"/>
            </p:cNvSpPr>
            <p:nvPr/>
          </p:nvSpPr>
          <p:spPr bwMode="auto">
            <a:xfrm>
              <a:off x="3840480" y="22098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500" dirty="0">
                <a:cs typeface="Arial" pitchFamily="34" charset="0"/>
              </a:endParaRPr>
            </a:p>
          </p:txBody>
        </p:sp>
        <p:sp>
          <p:nvSpPr>
            <p:cNvPr id="1087" name="Oval 63"/>
            <p:cNvSpPr>
              <a:spLocks noChangeArrowheads="1"/>
            </p:cNvSpPr>
            <p:nvPr/>
          </p:nvSpPr>
          <p:spPr bwMode="auto">
            <a:xfrm>
              <a:off x="3717925" y="24003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088" name="Oval 64"/>
            <p:cNvSpPr>
              <a:spLocks noChangeArrowheads="1"/>
            </p:cNvSpPr>
            <p:nvPr/>
          </p:nvSpPr>
          <p:spPr bwMode="auto">
            <a:xfrm>
              <a:off x="3565525" y="26289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Ci</a:t>
              </a:r>
              <a:endParaRPr lang="en-US" sz="500" dirty="0">
                <a:cs typeface="Arial" pitchFamily="34" charset="0"/>
              </a:endParaRPr>
            </a:p>
          </p:txBody>
        </p:sp>
        <p:sp>
          <p:nvSpPr>
            <p:cNvPr id="1089" name="Oval 65"/>
            <p:cNvSpPr>
              <a:spLocks noChangeArrowheads="1"/>
            </p:cNvSpPr>
            <p:nvPr/>
          </p:nvSpPr>
          <p:spPr bwMode="auto">
            <a:xfrm>
              <a:off x="3505200" y="28956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090" name="Oval 66"/>
            <p:cNvSpPr>
              <a:spLocks noChangeArrowheads="1"/>
            </p:cNvSpPr>
            <p:nvPr/>
          </p:nvSpPr>
          <p:spPr bwMode="auto">
            <a:xfrm>
              <a:off x="3444875" y="3238500"/>
              <a:ext cx="9080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700" dirty="0">
                <a:cs typeface="Arial" pitchFamily="34" charset="0"/>
              </a:endParaRPr>
            </a:p>
          </p:txBody>
        </p:sp>
        <p:sp>
          <p:nvSpPr>
            <p:cNvPr id="1091" name="Oval 67"/>
            <p:cNvSpPr>
              <a:spLocks noChangeArrowheads="1"/>
            </p:cNvSpPr>
            <p:nvPr/>
          </p:nvSpPr>
          <p:spPr bwMode="auto">
            <a:xfrm>
              <a:off x="3413760" y="352044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Ci</a:t>
              </a:r>
              <a:endParaRPr lang="en-US" sz="700" dirty="0">
                <a:cs typeface="Arial" pitchFamily="34" charset="0"/>
              </a:endParaRPr>
            </a:p>
          </p:txBody>
        </p:sp>
        <p:sp>
          <p:nvSpPr>
            <p:cNvPr id="1092" name="Oval 68"/>
            <p:cNvSpPr>
              <a:spLocks noChangeArrowheads="1"/>
            </p:cNvSpPr>
            <p:nvPr/>
          </p:nvSpPr>
          <p:spPr bwMode="auto">
            <a:xfrm>
              <a:off x="3444875" y="3733800"/>
              <a:ext cx="9080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700" dirty="0">
                <a:cs typeface="Arial" pitchFamily="34" charset="0"/>
              </a:endParaRPr>
            </a:p>
          </p:txBody>
        </p:sp>
        <p:sp>
          <p:nvSpPr>
            <p:cNvPr id="1093" name="Oval 69"/>
            <p:cNvSpPr>
              <a:spLocks noChangeArrowheads="1"/>
            </p:cNvSpPr>
            <p:nvPr/>
          </p:nvSpPr>
          <p:spPr bwMode="auto">
            <a:xfrm>
              <a:off x="3505200" y="40005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p>
          </p:txBody>
        </p:sp>
        <p:sp>
          <p:nvSpPr>
            <p:cNvPr id="1094" name="Oval 70"/>
            <p:cNvSpPr>
              <a:spLocks noChangeArrowheads="1"/>
            </p:cNvSpPr>
            <p:nvPr/>
          </p:nvSpPr>
          <p:spPr bwMode="auto">
            <a:xfrm>
              <a:off x="3597275" y="4229100"/>
              <a:ext cx="9080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700" dirty="0">
                <a:cs typeface="Arial" pitchFamily="34" charset="0"/>
              </a:endParaRPr>
            </a:p>
          </p:txBody>
        </p:sp>
        <p:sp>
          <p:nvSpPr>
            <p:cNvPr id="1095" name="Oval 71"/>
            <p:cNvSpPr>
              <a:spLocks noChangeArrowheads="1"/>
            </p:cNvSpPr>
            <p:nvPr/>
          </p:nvSpPr>
          <p:spPr bwMode="auto">
            <a:xfrm>
              <a:off x="3717925" y="44196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Ci</a:t>
              </a:r>
              <a:endParaRPr lang="en-US" sz="700" dirty="0">
                <a:cs typeface="Arial" pitchFamily="34" charset="0"/>
              </a:endParaRPr>
            </a:p>
          </p:txBody>
        </p:sp>
        <p:sp>
          <p:nvSpPr>
            <p:cNvPr id="1096" name="Oval 72"/>
            <p:cNvSpPr>
              <a:spLocks noChangeArrowheads="1"/>
            </p:cNvSpPr>
            <p:nvPr/>
          </p:nvSpPr>
          <p:spPr bwMode="auto">
            <a:xfrm>
              <a:off x="3870325" y="46101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700" dirty="0">
                <a:cs typeface="Arial" pitchFamily="34" charset="0"/>
              </a:endParaRPr>
            </a:p>
          </p:txBody>
        </p:sp>
        <p:sp>
          <p:nvSpPr>
            <p:cNvPr id="1097" name="Oval 73"/>
            <p:cNvSpPr>
              <a:spLocks noChangeArrowheads="1"/>
            </p:cNvSpPr>
            <p:nvPr/>
          </p:nvSpPr>
          <p:spPr bwMode="auto">
            <a:xfrm>
              <a:off x="4054475" y="4762500"/>
              <a:ext cx="9080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p>
          </p:txBody>
        </p:sp>
        <p:sp>
          <p:nvSpPr>
            <p:cNvPr id="1098" name="Oval 74"/>
            <p:cNvSpPr>
              <a:spLocks noChangeArrowheads="1"/>
            </p:cNvSpPr>
            <p:nvPr/>
          </p:nvSpPr>
          <p:spPr bwMode="auto">
            <a:xfrm>
              <a:off x="4327525" y="48768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Ci</a:t>
              </a:r>
              <a:endParaRPr lang="en-US" sz="700" dirty="0">
                <a:cs typeface="Arial" pitchFamily="34" charset="0"/>
              </a:endParaRPr>
            </a:p>
          </p:txBody>
        </p:sp>
        <p:sp>
          <p:nvSpPr>
            <p:cNvPr id="1099" name="Oval 75"/>
            <p:cNvSpPr>
              <a:spLocks noChangeArrowheads="1"/>
            </p:cNvSpPr>
            <p:nvPr/>
          </p:nvSpPr>
          <p:spPr bwMode="auto">
            <a:xfrm>
              <a:off x="4359275" y="5486400"/>
              <a:ext cx="9080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Ro</a:t>
              </a:r>
              <a:endParaRPr lang="en-US" sz="700" dirty="0">
                <a:cs typeface="Arial" pitchFamily="34" charset="0"/>
              </a:endParaRPr>
            </a:p>
          </p:txBody>
        </p:sp>
        <p:sp>
          <p:nvSpPr>
            <p:cNvPr id="1100" name="Oval 76"/>
            <p:cNvSpPr>
              <a:spLocks noChangeArrowheads="1"/>
            </p:cNvSpPr>
            <p:nvPr/>
          </p:nvSpPr>
          <p:spPr bwMode="auto">
            <a:xfrm>
              <a:off x="4175125" y="54102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Lo</a:t>
              </a:r>
              <a:endParaRPr lang="en-US" sz="700" dirty="0">
                <a:cs typeface="Arial" pitchFamily="34" charset="0"/>
              </a:endParaRPr>
            </a:p>
          </p:txBody>
        </p:sp>
        <p:sp>
          <p:nvSpPr>
            <p:cNvPr id="1101" name="Oval 77"/>
            <p:cNvSpPr>
              <a:spLocks noChangeArrowheads="1"/>
            </p:cNvSpPr>
            <p:nvPr/>
          </p:nvSpPr>
          <p:spPr bwMode="auto">
            <a:xfrm>
              <a:off x="3810000" y="51816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102" name="Oval 78"/>
            <p:cNvSpPr>
              <a:spLocks noChangeArrowheads="1"/>
            </p:cNvSpPr>
            <p:nvPr/>
          </p:nvSpPr>
          <p:spPr bwMode="auto">
            <a:xfrm>
              <a:off x="3657600" y="50673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Lo</a:t>
              </a:r>
              <a:endParaRPr lang="en-US" sz="700" dirty="0">
                <a:cs typeface="Arial" pitchFamily="34" charset="0"/>
              </a:endParaRPr>
            </a:p>
          </p:txBody>
        </p:sp>
        <p:sp>
          <p:nvSpPr>
            <p:cNvPr id="1103" name="Oval 79"/>
            <p:cNvSpPr>
              <a:spLocks noChangeArrowheads="1"/>
            </p:cNvSpPr>
            <p:nvPr/>
          </p:nvSpPr>
          <p:spPr bwMode="auto">
            <a:xfrm>
              <a:off x="3565525" y="49530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104" name="Oval 80"/>
            <p:cNvSpPr>
              <a:spLocks noChangeArrowheads="1"/>
            </p:cNvSpPr>
            <p:nvPr/>
          </p:nvSpPr>
          <p:spPr bwMode="auto">
            <a:xfrm>
              <a:off x="3413125" y="46863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Ro</a:t>
              </a:r>
              <a:endParaRPr lang="en-US" sz="700" dirty="0">
                <a:cs typeface="Arial" pitchFamily="34" charset="0"/>
              </a:endParaRPr>
            </a:p>
          </p:txBody>
        </p:sp>
        <p:sp>
          <p:nvSpPr>
            <p:cNvPr id="1105" name="Oval 81"/>
            <p:cNvSpPr>
              <a:spLocks noChangeArrowheads="1"/>
            </p:cNvSpPr>
            <p:nvPr/>
          </p:nvSpPr>
          <p:spPr bwMode="auto">
            <a:xfrm>
              <a:off x="3322955" y="4533900"/>
              <a:ext cx="90170"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Lo</a:t>
              </a:r>
              <a:endParaRPr lang="en-US" sz="700" dirty="0">
                <a:cs typeface="Arial" pitchFamily="34" charset="0"/>
              </a:endParaRPr>
            </a:p>
          </p:txBody>
        </p:sp>
        <p:sp>
          <p:nvSpPr>
            <p:cNvPr id="1106" name="Oval 82"/>
            <p:cNvSpPr>
              <a:spLocks noChangeArrowheads="1"/>
            </p:cNvSpPr>
            <p:nvPr/>
          </p:nvSpPr>
          <p:spPr bwMode="auto">
            <a:xfrm>
              <a:off x="3200400" y="42291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Ro</a:t>
              </a:r>
              <a:endParaRPr lang="en-US" sz="700" dirty="0">
                <a:cs typeface="Arial" pitchFamily="34" charset="0"/>
              </a:endParaRPr>
            </a:p>
          </p:txBody>
        </p:sp>
        <p:sp>
          <p:nvSpPr>
            <p:cNvPr id="1107" name="Oval 83"/>
            <p:cNvSpPr>
              <a:spLocks noChangeArrowheads="1"/>
            </p:cNvSpPr>
            <p:nvPr/>
          </p:nvSpPr>
          <p:spPr bwMode="auto">
            <a:xfrm>
              <a:off x="3140075" y="3924300"/>
              <a:ext cx="9080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Lo</a:t>
              </a:r>
              <a:endParaRPr lang="en-US" sz="700" dirty="0">
                <a:cs typeface="Arial" pitchFamily="34" charset="0"/>
              </a:endParaRPr>
            </a:p>
          </p:txBody>
        </p:sp>
        <p:sp>
          <p:nvSpPr>
            <p:cNvPr id="1108" name="Oval 84"/>
            <p:cNvSpPr>
              <a:spLocks noChangeArrowheads="1"/>
            </p:cNvSpPr>
            <p:nvPr/>
          </p:nvSpPr>
          <p:spPr bwMode="auto">
            <a:xfrm>
              <a:off x="3108325" y="3771900"/>
              <a:ext cx="92075" cy="114300"/>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109" name="Oval 85"/>
            <p:cNvSpPr>
              <a:spLocks noChangeArrowheads="1"/>
            </p:cNvSpPr>
            <p:nvPr/>
          </p:nvSpPr>
          <p:spPr bwMode="auto">
            <a:xfrm>
              <a:off x="3108325" y="36195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Lo</a:t>
              </a:r>
              <a:endParaRPr lang="en-US" sz="700" dirty="0">
                <a:cs typeface="Arial" pitchFamily="34" charset="0"/>
              </a:endParaRPr>
            </a:p>
          </p:txBody>
        </p:sp>
        <p:sp>
          <p:nvSpPr>
            <p:cNvPr id="1110" name="Oval 86"/>
            <p:cNvSpPr>
              <a:spLocks noChangeArrowheads="1"/>
            </p:cNvSpPr>
            <p:nvPr/>
          </p:nvSpPr>
          <p:spPr bwMode="auto">
            <a:xfrm>
              <a:off x="3108325" y="34671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Ro</a:t>
              </a:r>
              <a:endParaRPr lang="en-US" sz="700" dirty="0">
                <a:cs typeface="Arial" pitchFamily="34" charset="0"/>
              </a:endParaRPr>
            </a:p>
          </p:txBody>
        </p:sp>
        <p:sp>
          <p:nvSpPr>
            <p:cNvPr id="1111" name="Oval 87"/>
            <p:cNvSpPr>
              <a:spLocks noChangeArrowheads="1"/>
            </p:cNvSpPr>
            <p:nvPr/>
          </p:nvSpPr>
          <p:spPr bwMode="auto">
            <a:xfrm>
              <a:off x="3108325" y="32385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Lo</a:t>
              </a:r>
              <a:endParaRPr lang="en-US" sz="700" dirty="0">
                <a:cs typeface="Arial" pitchFamily="34" charset="0"/>
              </a:endParaRPr>
            </a:p>
          </p:txBody>
        </p:sp>
        <p:sp>
          <p:nvSpPr>
            <p:cNvPr id="1112" name="Oval 88"/>
            <p:cNvSpPr>
              <a:spLocks noChangeArrowheads="1"/>
            </p:cNvSpPr>
            <p:nvPr/>
          </p:nvSpPr>
          <p:spPr bwMode="auto">
            <a:xfrm>
              <a:off x="3170555" y="2819400"/>
              <a:ext cx="90170"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Ro</a:t>
              </a:r>
              <a:endParaRPr lang="en-US" sz="700" dirty="0">
                <a:cs typeface="Arial" pitchFamily="34" charset="0"/>
              </a:endParaRPr>
            </a:p>
          </p:txBody>
        </p:sp>
        <p:sp>
          <p:nvSpPr>
            <p:cNvPr id="1113" name="Oval 89"/>
            <p:cNvSpPr>
              <a:spLocks noChangeArrowheads="1"/>
            </p:cNvSpPr>
            <p:nvPr/>
          </p:nvSpPr>
          <p:spPr bwMode="auto">
            <a:xfrm>
              <a:off x="3292475" y="2438400"/>
              <a:ext cx="9080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Lo</a:t>
              </a:r>
            </a:p>
          </p:txBody>
        </p:sp>
        <p:sp>
          <p:nvSpPr>
            <p:cNvPr id="1114" name="Oval 90"/>
            <p:cNvSpPr>
              <a:spLocks noChangeArrowheads="1"/>
            </p:cNvSpPr>
            <p:nvPr/>
          </p:nvSpPr>
          <p:spPr bwMode="auto">
            <a:xfrm>
              <a:off x="3352800" y="22860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Ro</a:t>
              </a:r>
              <a:endParaRPr lang="en-US" sz="700" dirty="0">
                <a:cs typeface="Arial" pitchFamily="34" charset="0"/>
              </a:endParaRPr>
            </a:p>
          </p:txBody>
        </p:sp>
        <p:sp>
          <p:nvSpPr>
            <p:cNvPr id="1115" name="Oval 91"/>
            <p:cNvSpPr>
              <a:spLocks noChangeArrowheads="1"/>
            </p:cNvSpPr>
            <p:nvPr/>
          </p:nvSpPr>
          <p:spPr bwMode="auto">
            <a:xfrm>
              <a:off x="3444875" y="2133600"/>
              <a:ext cx="9080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116" name="Oval 92"/>
            <p:cNvSpPr>
              <a:spLocks noChangeArrowheads="1"/>
            </p:cNvSpPr>
            <p:nvPr/>
          </p:nvSpPr>
          <p:spPr bwMode="auto">
            <a:xfrm>
              <a:off x="3535680" y="19812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Ro</a:t>
              </a:r>
            </a:p>
          </p:txBody>
        </p:sp>
        <p:sp>
          <p:nvSpPr>
            <p:cNvPr id="1117" name="Oval 93"/>
            <p:cNvSpPr>
              <a:spLocks noChangeArrowheads="1"/>
            </p:cNvSpPr>
            <p:nvPr/>
          </p:nvSpPr>
          <p:spPr bwMode="auto">
            <a:xfrm>
              <a:off x="3627755" y="1866900"/>
              <a:ext cx="90170"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Lo</a:t>
              </a:r>
            </a:p>
          </p:txBody>
        </p:sp>
        <p:sp>
          <p:nvSpPr>
            <p:cNvPr id="1118" name="Oval 94"/>
            <p:cNvSpPr>
              <a:spLocks noChangeArrowheads="1"/>
            </p:cNvSpPr>
            <p:nvPr/>
          </p:nvSpPr>
          <p:spPr bwMode="auto">
            <a:xfrm>
              <a:off x="3810000" y="16764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Ro</a:t>
              </a:r>
              <a:endParaRPr lang="en-US" sz="700" dirty="0">
                <a:cs typeface="Arial" pitchFamily="34" charset="0"/>
              </a:endParaRPr>
            </a:p>
          </p:txBody>
        </p:sp>
        <p:sp>
          <p:nvSpPr>
            <p:cNvPr id="1119" name="Oval 95"/>
            <p:cNvSpPr>
              <a:spLocks noChangeArrowheads="1"/>
            </p:cNvSpPr>
            <p:nvPr/>
          </p:nvSpPr>
          <p:spPr bwMode="auto">
            <a:xfrm>
              <a:off x="4054475" y="1524000"/>
              <a:ext cx="9080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Ro</a:t>
              </a:r>
            </a:p>
          </p:txBody>
        </p:sp>
        <p:sp>
          <p:nvSpPr>
            <p:cNvPr id="1120" name="Oval 96"/>
            <p:cNvSpPr>
              <a:spLocks noChangeArrowheads="1"/>
            </p:cNvSpPr>
            <p:nvPr/>
          </p:nvSpPr>
          <p:spPr bwMode="auto">
            <a:xfrm>
              <a:off x="4175125" y="14859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Lo</a:t>
              </a:r>
            </a:p>
          </p:txBody>
        </p:sp>
        <p:sp>
          <p:nvSpPr>
            <p:cNvPr id="1121" name="Oval 97"/>
            <p:cNvSpPr>
              <a:spLocks noChangeArrowheads="1"/>
            </p:cNvSpPr>
            <p:nvPr/>
          </p:nvSpPr>
          <p:spPr bwMode="auto">
            <a:xfrm>
              <a:off x="4297680" y="14478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122" name="Oval 98"/>
            <p:cNvSpPr>
              <a:spLocks noChangeArrowheads="1"/>
            </p:cNvSpPr>
            <p:nvPr/>
          </p:nvSpPr>
          <p:spPr bwMode="auto">
            <a:xfrm>
              <a:off x="4450080" y="14097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Lo</a:t>
              </a:r>
              <a:endParaRPr lang="en-US" sz="700" dirty="0">
                <a:cs typeface="Arial" pitchFamily="34" charset="0"/>
              </a:endParaRPr>
            </a:p>
          </p:txBody>
        </p:sp>
        <p:sp>
          <p:nvSpPr>
            <p:cNvPr id="1123" name="Oval 99"/>
            <p:cNvSpPr>
              <a:spLocks noChangeArrowheads="1"/>
            </p:cNvSpPr>
            <p:nvPr/>
          </p:nvSpPr>
          <p:spPr bwMode="auto">
            <a:xfrm>
              <a:off x="4846955" y="1447800"/>
              <a:ext cx="90170"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124" name="Oval 100"/>
            <p:cNvSpPr>
              <a:spLocks noChangeArrowheads="1"/>
            </p:cNvSpPr>
            <p:nvPr/>
          </p:nvSpPr>
          <p:spPr bwMode="auto">
            <a:xfrm>
              <a:off x="5273675" y="1638300"/>
              <a:ext cx="9080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Ro</a:t>
              </a:r>
              <a:endParaRPr lang="en-US" sz="700" dirty="0">
                <a:cs typeface="Arial" pitchFamily="34" charset="0"/>
              </a:endParaRPr>
            </a:p>
          </p:txBody>
        </p:sp>
        <p:sp>
          <p:nvSpPr>
            <p:cNvPr id="1125" name="Oval 101"/>
            <p:cNvSpPr>
              <a:spLocks noChangeArrowheads="1"/>
            </p:cNvSpPr>
            <p:nvPr/>
          </p:nvSpPr>
          <p:spPr bwMode="auto">
            <a:xfrm>
              <a:off x="5394325" y="17145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Lo</a:t>
              </a:r>
              <a:endParaRPr lang="en-US" sz="700" dirty="0">
                <a:cs typeface="Arial" pitchFamily="34" charset="0"/>
              </a:endParaRPr>
            </a:p>
          </p:txBody>
        </p:sp>
        <p:sp>
          <p:nvSpPr>
            <p:cNvPr id="1126" name="Oval 102"/>
            <p:cNvSpPr>
              <a:spLocks noChangeArrowheads="1"/>
            </p:cNvSpPr>
            <p:nvPr/>
          </p:nvSpPr>
          <p:spPr bwMode="auto">
            <a:xfrm>
              <a:off x="5516880" y="18288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Ro</a:t>
              </a:r>
              <a:endParaRPr lang="en-US" sz="700" dirty="0">
                <a:cs typeface="Arial" pitchFamily="34" charset="0"/>
              </a:endParaRPr>
            </a:p>
          </p:txBody>
        </p:sp>
        <p:sp>
          <p:nvSpPr>
            <p:cNvPr id="1127" name="Oval 103"/>
            <p:cNvSpPr>
              <a:spLocks noChangeArrowheads="1"/>
            </p:cNvSpPr>
            <p:nvPr/>
          </p:nvSpPr>
          <p:spPr bwMode="auto">
            <a:xfrm>
              <a:off x="5638800" y="19812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128" name="Oval 104"/>
            <p:cNvSpPr>
              <a:spLocks noChangeArrowheads="1"/>
            </p:cNvSpPr>
            <p:nvPr/>
          </p:nvSpPr>
          <p:spPr bwMode="auto">
            <a:xfrm>
              <a:off x="5730875" y="2133600"/>
              <a:ext cx="9080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Ro</a:t>
              </a:r>
              <a:endParaRPr lang="en-US" sz="700" dirty="0">
                <a:cs typeface="Arial" pitchFamily="34" charset="0"/>
              </a:endParaRPr>
            </a:p>
          </p:txBody>
        </p:sp>
        <p:sp>
          <p:nvSpPr>
            <p:cNvPr id="1129" name="Oval 105"/>
            <p:cNvSpPr>
              <a:spLocks noChangeArrowheads="1"/>
            </p:cNvSpPr>
            <p:nvPr/>
          </p:nvSpPr>
          <p:spPr bwMode="auto">
            <a:xfrm>
              <a:off x="5821680" y="23622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Lo</a:t>
              </a:r>
              <a:endParaRPr lang="en-US" sz="700" dirty="0">
                <a:cs typeface="Arial" pitchFamily="34" charset="0"/>
              </a:endParaRPr>
            </a:p>
          </p:txBody>
        </p:sp>
        <p:sp>
          <p:nvSpPr>
            <p:cNvPr id="1130" name="Oval 106"/>
            <p:cNvSpPr>
              <a:spLocks noChangeArrowheads="1"/>
            </p:cNvSpPr>
            <p:nvPr/>
          </p:nvSpPr>
          <p:spPr bwMode="auto">
            <a:xfrm>
              <a:off x="5883275" y="2514600"/>
              <a:ext cx="9080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Ro</a:t>
              </a:r>
              <a:endParaRPr lang="en-US" sz="700" dirty="0">
                <a:cs typeface="Arial" pitchFamily="34" charset="0"/>
              </a:endParaRPr>
            </a:p>
          </p:txBody>
        </p:sp>
        <p:sp>
          <p:nvSpPr>
            <p:cNvPr id="1131" name="Oval 107"/>
            <p:cNvSpPr>
              <a:spLocks noChangeArrowheads="1"/>
            </p:cNvSpPr>
            <p:nvPr/>
          </p:nvSpPr>
          <p:spPr bwMode="auto">
            <a:xfrm>
              <a:off x="5943600" y="27051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132" name="Oval 108"/>
            <p:cNvSpPr>
              <a:spLocks noChangeArrowheads="1"/>
            </p:cNvSpPr>
            <p:nvPr/>
          </p:nvSpPr>
          <p:spPr bwMode="auto">
            <a:xfrm>
              <a:off x="5974080" y="28575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Lo</a:t>
              </a:r>
              <a:endParaRPr lang="en-US" sz="700" dirty="0">
                <a:cs typeface="Arial" pitchFamily="34" charset="0"/>
              </a:endParaRPr>
            </a:p>
          </p:txBody>
        </p:sp>
        <p:sp>
          <p:nvSpPr>
            <p:cNvPr id="1133" name="Oval 109"/>
            <p:cNvSpPr>
              <a:spLocks noChangeArrowheads="1"/>
            </p:cNvSpPr>
            <p:nvPr/>
          </p:nvSpPr>
          <p:spPr bwMode="auto">
            <a:xfrm>
              <a:off x="6035675" y="3048000"/>
              <a:ext cx="9080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134" name="Oval 110"/>
            <p:cNvSpPr>
              <a:spLocks noChangeArrowheads="1"/>
            </p:cNvSpPr>
            <p:nvPr/>
          </p:nvSpPr>
          <p:spPr bwMode="auto">
            <a:xfrm>
              <a:off x="6035675" y="3162300"/>
              <a:ext cx="9080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Lo</a:t>
              </a:r>
              <a:endParaRPr lang="en-US" sz="700" dirty="0">
                <a:cs typeface="Arial" pitchFamily="34" charset="0"/>
              </a:endParaRPr>
            </a:p>
          </p:txBody>
        </p:sp>
        <p:sp>
          <p:nvSpPr>
            <p:cNvPr id="1135" name="Oval 111"/>
            <p:cNvSpPr>
              <a:spLocks noChangeArrowheads="1"/>
            </p:cNvSpPr>
            <p:nvPr/>
          </p:nvSpPr>
          <p:spPr bwMode="auto">
            <a:xfrm>
              <a:off x="6035675" y="3314700"/>
              <a:ext cx="9080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Ro</a:t>
              </a:r>
            </a:p>
          </p:txBody>
        </p:sp>
        <p:sp>
          <p:nvSpPr>
            <p:cNvPr id="1136" name="Oval 112"/>
            <p:cNvSpPr>
              <a:spLocks noChangeArrowheads="1"/>
            </p:cNvSpPr>
            <p:nvPr/>
          </p:nvSpPr>
          <p:spPr bwMode="auto">
            <a:xfrm>
              <a:off x="6035675" y="3695700"/>
              <a:ext cx="9080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Lo</a:t>
              </a:r>
            </a:p>
          </p:txBody>
        </p:sp>
        <p:sp>
          <p:nvSpPr>
            <p:cNvPr id="1137" name="Oval 113"/>
            <p:cNvSpPr>
              <a:spLocks noChangeArrowheads="1"/>
            </p:cNvSpPr>
            <p:nvPr/>
          </p:nvSpPr>
          <p:spPr bwMode="auto">
            <a:xfrm>
              <a:off x="6003925" y="40005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Ro</a:t>
              </a:r>
              <a:endParaRPr lang="en-US" sz="700" dirty="0">
                <a:cs typeface="Arial" pitchFamily="34" charset="0"/>
              </a:endParaRPr>
            </a:p>
          </p:txBody>
        </p:sp>
        <p:sp>
          <p:nvSpPr>
            <p:cNvPr id="1138" name="Oval 114"/>
            <p:cNvSpPr>
              <a:spLocks noChangeArrowheads="1"/>
            </p:cNvSpPr>
            <p:nvPr/>
          </p:nvSpPr>
          <p:spPr bwMode="auto">
            <a:xfrm>
              <a:off x="5974080" y="41148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Lo</a:t>
              </a:r>
              <a:endParaRPr lang="en-US" sz="700" dirty="0">
                <a:cs typeface="Arial" pitchFamily="34" charset="0"/>
              </a:endParaRPr>
            </a:p>
          </p:txBody>
        </p:sp>
        <p:sp>
          <p:nvSpPr>
            <p:cNvPr id="1139" name="Oval 115"/>
            <p:cNvSpPr>
              <a:spLocks noChangeArrowheads="1"/>
            </p:cNvSpPr>
            <p:nvPr/>
          </p:nvSpPr>
          <p:spPr bwMode="auto">
            <a:xfrm>
              <a:off x="5913755" y="4267200"/>
              <a:ext cx="90170"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140" name="Oval 116"/>
            <p:cNvSpPr>
              <a:spLocks noChangeArrowheads="1"/>
            </p:cNvSpPr>
            <p:nvPr/>
          </p:nvSpPr>
          <p:spPr bwMode="auto">
            <a:xfrm>
              <a:off x="5883275" y="4419600"/>
              <a:ext cx="9080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Ro</a:t>
              </a:r>
              <a:endParaRPr lang="en-US" sz="700" dirty="0">
                <a:cs typeface="Arial" pitchFamily="34" charset="0"/>
              </a:endParaRPr>
            </a:p>
          </p:txBody>
        </p:sp>
        <p:sp>
          <p:nvSpPr>
            <p:cNvPr id="1141" name="Oval 117"/>
            <p:cNvSpPr>
              <a:spLocks noChangeArrowheads="1"/>
            </p:cNvSpPr>
            <p:nvPr/>
          </p:nvSpPr>
          <p:spPr bwMode="auto">
            <a:xfrm>
              <a:off x="5821680" y="45720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Lo</a:t>
              </a:r>
              <a:endParaRPr lang="en-US" sz="700" dirty="0">
                <a:cs typeface="Arial" pitchFamily="34" charset="0"/>
              </a:endParaRPr>
            </a:p>
          </p:txBody>
        </p:sp>
        <p:sp>
          <p:nvSpPr>
            <p:cNvPr id="1142" name="Oval 118"/>
            <p:cNvSpPr>
              <a:spLocks noChangeArrowheads="1"/>
            </p:cNvSpPr>
            <p:nvPr/>
          </p:nvSpPr>
          <p:spPr bwMode="auto">
            <a:xfrm>
              <a:off x="5730875" y="4724400"/>
              <a:ext cx="9080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Ro</a:t>
              </a:r>
              <a:endParaRPr lang="en-US" sz="700" dirty="0">
                <a:cs typeface="Arial" pitchFamily="34" charset="0"/>
              </a:endParaRPr>
            </a:p>
          </p:txBody>
        </p:sp>
        <p:sp>
          <p:nvSpPr>
            <p:cNvPr id="1143" name="Oval 119"/>
            <p:cNvSpPr>
              <a:spLocks noChangeArrowheads="1"/>
            </p:cNvSpPr>
            <p:nvPr/>
          </p:nvSpPr>
          <p:spPr bwMode="auto">
            <a:xfrm>
              <a:off x="5669280" y="48387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Lo</a:t>
              </a:r>
              <a:endParaRPr lang="en-US" sz="700" dirty="0">
                <a:cs typeface="Arial" pitchFamily="34" charset="0"/>
              </a:endParaRPr>
            </a:p>
          </p:txBody>
        </p:sp>
        <p:sp>
          <p:nvSpPr>
            <p:cNvPr id="1144" name="Oval 120"/>
            <p:cNvSpPr>
              <a:spLocks noChangeArrowheads="1"/>
            </p:cNvSpPr>
            <p:nvPr/>
          </p:nvSpPr>
          <p:spPr bwMode="auto">
            <a:xfrm>
              <a:off x="5578475" y="4953000"/>
              <a:ext cx="9080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Ro</a:t>
              </a:r>
              <a:endParaRPr lang="en-US" sz="700" dirty="0">
                <a:cs typeface="Arial" pitchFamily="34" charset="0"/>
              </a:endParaRPr>
            </a:p>
          </p:txBody>
        </p:sp>
        <p:sp>
          <p:nvSpPr>
            <p:cNvPr id="1145" name="Oval 121"/>
            <p:cNvSpPr>
              <a:spLocks noChangeArrowheads="1"/>
            </p:cNvSpPr>
            <p:nvPr/>
          </p:nvSpPr>
          <p:spPr bwMode="auto">
            <a:xfrm>
              <a:off x="5486400" y="50673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146" name="Oval 122"/>
            <p:cNvSpPr>
              <a:spLocks noChangeArrowheads="1"/>
            </p:cNvSpPr>
            <p:nvPr/>
          </p:nvSpPr>
          <p:spPr bwMode="auto">
            <a:xfrm>
              <a:off x="5394325" y="51435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Lo</a:t>
              </a:r>
              <a:endParaRPr lang="en-US" sz="700" dirty="0">
                <a:cs typeface="Arial" pitchFamily="34" charset="0"/>
              </a:endParaRPr>
            </a:p>
          </p:txBody>
        </p:sp>
        <p:sp>
          <p:nvSpPr>
            <p:cNvPr id="1147" name="Oval 123"/>
            <p:cNvSpPr>
              <a:spLocks noChangeArrowheads="1"/>
            </p:cNvSpPr>
            <p:nvPr/>
          </p:nvSpPr>
          <p:spPr bwMode="auto">
            <a:xfrm>
              <a:off x="5212080" y="52578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148" name="Oval 124"/>
            <p:cNvSpPr>
              <a:spLocks noChangeArrowheads="1"/>
            </p:cNvSpPr>
            <p:nvPr/>
          </p:nvSpPr>
          <p:spPr bwMode="auto">
            <a:xfrm>
              <a:off x="5059680" y="53721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Ro</a:t>
              </a:r>
              <a:endParaRPr lang="en-US" sz="700" dirty="0">
                <a:cs typeface="Arial" pitchFamily="34" charset="0"/>
              </a:endParaRPr>
            </a:p>
          </p:txBody>
        </p:sp>
        <p:sp>
          <p:nvSpPr>
            <p:cNvPr id="1149" name="Line 125"/>
            <p:cNvSpPr>
              <a:spLocks noChangeShapeType="1"/>
            </p:cNvSpPr>
            <p:nvPr/>
          </p:nvSpPr>
          <p:spPr bwMode="auto">
            <a:xfrm>
              <a:off x="4632325" y="3467100"/>
              <a:ext cx="184150" cy="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50" name="Line 126"/>
            <p:cNvSpPr>
              <a:spLocks noChangeShapeType="1"/>
            </p:cNvSpPr>
            <p:nvPr/>
          </p:nvSpPr>
          <p:spPr bwMode="auto">
            <a:xfrm flipH="1">
              <a:off x="4359275" y="3467100"/>
              <a:ext cx="152400" cy="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51" name="Line 127"/>
            <p:cNvSpPr>
              <a:spLocks noChangeShapeType="1"/>
            </p:cNvSpPr>
            <p:nvPr/>
          </p:nvSpPr>
          <p:spPr bwMode="auto">
            <a:xfrm flipV="1">
              <a:off x="4297680" y="3162300"/>
              <a:ext cx="0" cy="2286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52" name="Line 128"/>
            <p:cNvSpPr>
              <a:spLocks noChangeShapeType="1"/>
            </p:cNvSpPr>
            <p:nvPr/>
          </p:nvSpPr>
          <p:spPr bwMode="auto">
            <a:xfrm flipH="1">
              <a:off x="4267200" y="3543300"/>
              <a:ext cx="30480" cy="2286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53" name="Line 129"/>
            <p:cNvSpPr>
              <a:spLocks noChangeShapeType="1"/>
            </p:cNvSpPr>
            <p:nvPr/>
          </p:nvSpPr>
          <p:spPr bwMode="auto">
            <a:xfrm>
              <a:off x="4876800" y="3543300"/>
              <a:ext cx="30480" cy="1905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54" name="Rectangle 130"/>
            <p:cNvSpPr>
              <a:spLocks noChangeArrowheads="1"/>
            </p:cNvSpPr>
            <p:nvPr/>
          </p:nvSpPr>
          <p:spPr bwMode="auto">
            <a:xfrm>
              <a:off x="4084955" y="2705100"/>
              <a:ext cx="90170"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a:t>
              </a:r>
              <a:r>
                <a:rPr lang="en-US" sz="500" baseline="-25000" dirty="0">
                  <a:cs typeface="Arial" pitchFamily="34" charset="0"/>
                </a:rPr>
                <a:t>1</a:t>
              </a:r>
              <a:endParaRPr lang="en-US" sz="500" dirty="0">
                <a:cs typeface="Arial" pitchFamily="34" charset="0"/>
              </a:endParaRPr>
            </a:p>
          </p:txBody>
        </p:sp>
        <p:sp>
          <p:nvSpPr>
            <p:cNvPr id="1155" name="Line 131"/>
            <p:cNvSpPr>
              <a:spLocks noChangeShapeType="1"/>
            </p:cNvSpPr>
            <p:nvPr/>
          </p:nvSpPr>
          <p:spPr bwMode="auto">
            <a:xfrm flipH="1" flipV="1">
              <a:off x="4145280" y="2819400"/>
              <a:ext cx="121920" cy="1905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56" name="Line 132"/>
            <p:cNvSpPr>
              <a:spLocks noChangeShapeType="1"/>
            </p:cNvSpPr>
            <p:nvPr/>
          </p:nvSpPr>
          <p:spPr bwMode="auto">
            <a:xfrm flipH="1" flipV="1">
              <a:off x="4022725" y="3771900"/>
              <a:ext cx="21463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57" name="Line 133"/>
            <p:cNvSpPr>
              <a:spLocks noChangeShapeType="1"/>
            </p:cNvSpPr>
            <p:nvPr/>
          </p:nvSpPr>
          <p:spPr bwMode="auto">
            <a:xfrm flipH="1">
              <a:off x="3810000" y="3771900"/>
              <a:ext cx="122555" cy="2667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58" name="Rectangle 134"/>
            <p:cNvSpPr>
              <a:spLocks noChangeArrowheads="1"/>
            </p:cNvSpPr>
            <p:nvPr/>
          </p:nvSpPr>
          <p:spPr bwMode="auto">
            <a:xfrm>
              <a:off x="3383280" y="41910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a:t>
              </a:r>
              <a:r>
                <a:rPr lang="en-US" sz="500" baseline="-25000" dirty="0">
                  <a:cs typeface="Arial" pitchFamily="34" charset="0"/>
                </a:rPr>
                <a:t>2</a:t>
              </a:r>
              <a:endParaRPr lang="en-US" sz="500" dirty="0">
                <a:cs typeface="Arial" pitchFamily="34" charset="0"/>
              </a:endParaRPr>
            </a:p>
          </p:txBody>
        </p:sp>
        <p:sp>
          <p:nvSpPr>
            <p:cNvPr id="1159" name="Line 135"/>
            <p:cNvSpPr>
              <a:spLocks noChangeShapeType="1"/>
            </p:cNvSpPr>
            <p:nvPr/>
          </p:nvSpPr>
          <p:spPr bwMode="auto">
            <a:xfrm flipH="1">
              <a:off x="3475355" y="4114800"/>
              <a:ext cx="274320"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60" name="Line 136"/>
            <p:cNvSpPr>
              <a:spLocks noChangeShapeType="1"/>
            </p:cNvSpPr>
            <p:nvPr/>
          </p:nvSpPr>
          <p:spPr bwMode="auto">
            <a:xfrm flipV="1">
              <a:off x="4876800" y="3162300"/>
              <a:ext cx="0" cy="2286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61" name="Line 137"/>
            <p:cNvSpPr>
              <a:spLocks noChangeShapeType="1"/>
            </p:cNvSpPr>
            <p:nvPr/>
          </p:nvSpPr>
          <p:spPr bwMode="auto">
            <a:xfrm flipH="1" flipV="1">
              <a:off x="4816475" y="2781300"/>
              <a:ext cx="60325" cy="2286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62" name="Line 138"/>
            <p:cNvSpPr>
              <a:spLocks noChangeShapeType="1"/>
            </p:cNvSpPr>
            <p:nvPr/>
          </p:nvSpPr>
          <p:spPr bwMode="auto">
            <a:xfrm flipV="1">
              <a:off x="4846955" y="2324100"/>
              <a:ext cx="0" cy="3048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63" name="Rectangle 139"/>
            <p:cNvSpPr>
              <a:spLocks noChangeArrowheads="1"/>
            </p:cNvSpPr>
            <p:nvPr/>
          </p:nvSpPr>
          <p:spPr bwMode="auto">
            <a:xfrm>
              <a:off x="4937125" y="17526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a:t>
              </a:r>
              <a:r>
                <a:rPr lang="en-US" sz="500" baseline="-25000" dirty="0">
                  <a:cs typeface="Arial" pitchFamily="34" charset="0"/>
                </a:rPr>
                <a:t>3</a:t>
              </a:r>
              <a:endParaRPr lang="en-US" sz="500" dirty="0">
                <a:cs typeface="Arial" pitchFamily="34" charset="0"/>
              </a:endParaRPr>
            </a:p>
          </p:txBody>
        </p:sp>
        <p:sp>
          <p:nvSpPr>
            <p:cNvPr id="1164" name="Line 140"/>
            <p:cNvSpPr>
              <a:spLocks noChangeShapeType="1"/>
            </p:cNvSpPr>
            <p:nvPr/>
          </p:nvSpPr>
          <p:spPr bwMode="auto">
            <a:xfrm flipV="1">
              <a:off x="4876800" y="1866900"/>
              <a:ext cx="92075" cy="3048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65" name="Line 141"/>
            <p:cNvSpPr>
              <a:spLocks noChangeShapeType="1"/>
            </p:cNvSpPr>
            <p:nvPr/>
          </p:nvSpPr>
          <p:spPr bwMode="auto">
            <a:xfrm>
              <a:off x="4968875" y="3810000"/>
              <a:ext cx="182880" cy="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66" name="Line 142"/>
            <p:cNvSpPr>
              <a:spLocks noChangeShapeType="1"/>
            </p:cNvSpPr>
            <p:nvPr/>
          </p:nvSpPr>
          <p:spPr bwMode="auto">
            <a:xfrm flipV="1">
              <a:off x="5241925" y="3695700"/>
              <a:ext cx="18415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67" name="Rectangle 143"/>
            <p:cNvSpPr>
              <a:spLocks noChangeArrowheads="1"/>
            </p:cNvSpPr>
            <p:nvPr/>
          </p:nvSpPr>
          <p:spPr bwMode="auto">
            <a:xfrm>
              <a:off x="5821680" y="37338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a:t>
              </a:r>
            </a:p>
          </p:txBody>
        </p:sp>
        <p:sp>
          <p:nvSpPr>
            <p:cNvPr id="1168" name="Line 144"/>
            <p:cNvSpPr>
              <a:spLocks noChangeShapeType="1"/>
            </p:cNvSpPr>
            <p:nvPr/>
          </p:nvSpPr>
          <p:spPr bwMode="auto">
            <a:xfrm>
              <a:off x="5516880" y="3695700"/>
              <a:ext cx="30480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69" name="Line 145"/>
            <p:cNvSpPr>
              <a:spLocks noChangeShapeType="1"/>
            </p:cNvSpPr>
            <p:nvPr/>
          </p:nvSpPr>
          <p:spPr bwMode="auto">
            <a:xfrm flipH="1" flipV="1">
              <a:off x="3780155" y="3657600"/>
              <a:ext cx="152400"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70" name="Line 146"/>
            <p:cNvSpPr>
              <a:spLocks noChangeShapeType="1"/>
            </p:cNvSpPr>
            <p:nvPr/>
          </p:nvSpPr>
          <p:spPr bwMode="auto">
            <a:xfrm flipH="1">
              <a:off x="3535680" y="3657600"/>
              <a:ext cx="152400"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71" name="Line 147"/>
            <p:cNvSpPr>
              <a:spLocks noChangeShapeType="1"/>
            </p:cNvSpPr>
            <p:nvPr/>
          </p:nvSpPr>
          <p:spPr bwMode="auto">
            <a:xfrm flipH="1">
              <a:off x="3200400" y="3810000"/>
              <a:ext cx="244475"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72" name="Rectangle 148"/>
            <p:cNvSpPr>
              <a:spLocks noChangeArrowheads="1"/>
            </p:cNvSpPr>
            <p:nvPr/>
          </p:nvSpPr>
          <p:spPr bwMode="auto">
            <a:xfrm>
              <a:off x="2621280" y="38481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a:t>
              </a:r>
              <a:r>
                <a:rPr lang="en-US" sz="500" baseline="-25000" dirty="0">
                  <a:cs typeface="Arial" pitchFamily="34" charset="0"/>
                </a:rPr>
                <a:t>5</a:t>
              </a:r>
              <a:endParaRPr lang="en-US" sz="500" dirty="0">
                <a:cs typeface="Arial" pitchFamily="34" charset="0"/>
              </a:endParaRPr>
            </a:p>
          </p:txBody>
        </p:sp>
        <p:sp>
          <p:nvSpPr>
            <p:cNvPr id="1173" name="Line 149"/>
            <p:cNvSpPr>
              <a:spLocks noChangeShapeType="1"/>
            </p:cNvSpPr>
            <p:nvPr/>
          </p:nvSpPr>
          <p:spPr bwMode="auto">
            <a:xfrm flipH="1">
              <a:off x="4237355" y="3924300"/>
              <a:ext cx="29845" cy="2286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74" name="Line 150"/>
            <p:cNvSpPr>
              <a:spLocks noChangeShapeType="1"/>
            </p:cNvSpPr>
            <p:nvPr/>
          </p:nvSpPr>
          <p:spPr bwMode="auto">
            <a:xfrm>
              <a:off x="4237355" y="4305300"/>
              <a:ext cx="0" cy="3048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75" name="Line 151"/>
            <p:cNvSpPr>
              <a:spLocks noChangeShapeType="1"/>
            </p:cNvSpPr>
            <p:nvPr/>
          </p:nvSpPr>
          <p:spPr bwMode="auto">
            <a:xfrm flipH="1">
              <a:off x="3902075" y="4876800"/>
              <a:ext cx="182880" cy="3429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76" name="Rectangle 152"/>
            <p:cNvSpPr>
              <a:spLocks noChangeArrowheads="1"/>
            </p:cNvSpPr>
            <p:nvPr/>
          </p:nvSpPr>
          <p:spPr bwMode="auto">
            <a:xfrm>
              <a:off x="3505200" y="54483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a:t>
              </a:r>
              <a:r>
                <a:rPr lang="en-US" sz="500" baseline="-25000" dirty="0">
                  <a:cs typeface="Arial" pitchFamily="34" charset="0"/>
                </a:rPr>
                <a:t>6</a:t>
              </a:r>
              <a:endParaRPr lang="en-US" sz="500" dirty="0">
                <a:cs typeface="Arial" pitchFamily="34" charset="0"/>
              </a:endParaRPr>
            </a:p>
          </p:txBody>
        </p:sp>
        <p:sp>
          <p:nvSpPr>
            <p:cNvPr id="1177" name="Line 153"/>
            <p:cNvSpPr>
              <a:spLocks noChangeShapeType="1"/>
            </p:cNvSpPr>
            <p:nvPr/>
          </p:nvSpPr>
          <p:spPr bwMode="auto">
            <a:xfrm flipH="1">
              <a:off x="3597275" y="5295900"/>
              <a:ext cx="243205" cy="2286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78" name="Line 154"/>
            <p:cNvSpPr>
              <a:spLocks noChangeShapeType="1"/>
            </p:cNvSpPr>
            <p:nvPr/>
          </p:nvSpPr>
          <p:spPr bwMode="auto">
            <a:xfrm flipH="1">
              <a:off x="4084955" y="3086100"/>
              <a:ext cx="152400"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79" name="Line 155"/>
            <p:cNvSpPr>
              <a:spLocks noChangeShapeType="1"/>
            </p:cNvSpPr>
            <p:nvPr/>
          </p:nvSpPr>
          <p:spPr bwMode="auto">
            <a:xfrm flipH="1" flipV="1">
              <a:off x="3780155" y="2552700"/>
              <a:ext cx="60325" cy="1905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80" name="Line 156"/>
            <p:cNvSpPr>
              <a:spLocks noChangeShapeType="1"/>
            </p:cNvSpPr>
            <p:nvPr/>
          </p:nvSpPr>
          <p:spPr bwMode="auto">
            <a:xfrm flipH="1" flipV="1">
              <a:off x="3535680" y="2209800"/>
              <a:ext cx="213995" cy="1905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81" name="Rectangle 157"/>
            <p:cNvSpPr>
              <a:spLocks noChangeArrowheads="1"/>
            </p:cNvSpPr>
            <p:nvPr/>
          </p:nvSpPr>
          <p:spPr bwMode="auto">
            <a:xfrm>
              <a:off x="2895600" y="17907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a:t>
              </a:r>
              <a:r>
                <a:rPr lang="en-US" sz="500" baseline="-25000" dirty="0">
                  <a:cs typeface="Arial" pitchFamily="34" charset="0"/>
                </a:rPr>
                <a:t>7</a:t>
              </a:r>
              <a:endParaRPr lang="en-US" sz="500" dirty="0">
                <a:cs typeface="Arial" pitchFamily="34" charset="0"/>
              </a:endParaRPr>
            </a:p>
          </p:txBody>
        </p:sp>
        <p:sp>
          <p:nvSpPr>
            <p:cNvPr id="1182" name="Line 158"/>
            <p:cNvSpPr>
              <a:spLocks noChangeShapeType="1"/>
            </p:cNvSpPr>
            <p:nvPr/>
          </p:nvSpPr>
          <p:spPr bwMode="auto">
            <a:xfrm flipH="1" flipV="1">
              <a:off x="2987675" y="1866900"/>
              <a:ext cx="457200" cy="2667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83" name="Line 159"/>
            <p:cNvSpPr>
              <a:spLocks noChangeShapeType="1"/>
            </p:cNvSpPr>
            <p:nvPr/>
          </p:nvSpPr>
          <p:spPr bwMode="auto">
            <a:xfrm flipH="1">
              <a:off x="4022725" y="4267200"/>
              <a:ext cx="15240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84" name="Line 160"/>
            <p:cNvSpPr>
              <a:spLocks noChangeShapeType="1"/>
            </p:cNvSpPr>
            <p:nvPr/>
          </p:nvSpPr>
          <p:spPr bwMode="auto">
            <a:xfrm flipH="1">
              <a:off x="3932555" y="4495800"/>
              <a:ext cx="29845"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85" name="Line 161"/>
            <p:cNvSpPr>
              <a:spLocks noChangeShapeType="1"/>
            </p:cNvSpPr>
            <p:nvPr/>
          </p:nvSpPr>
          <p:spPr bwMode="auto">
            <a:xfrm flipH="1">
              <a:off x="3657600" y="4762500"/>
              <a:ext cx="244475" cy="2286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86" name="Rectangle 162"/>
            <p:cNvSpPr>
              <a:spLocks noChangeArrowheads="1"/>
            </p:cNvSpPr>
            <p:nvPr/>
          </p:nvSpPr>
          <p:spPr bwMode="auto">
            <a:xfrm>
              <a:off x="3170555" y="5143500"/>
              <a:ext cx="90170"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a:t>
              </a:r>
              <a:r>
                <a:rPr lang="en-US" sz="500" baseline="-25000" dirty="0">
                  <a:cs typeface="Arial" pitchFamily="34" charset="0"/>
                </a:rPr>
                <a:t>8</a:t>
              </a:r>
              <a:endParaRPr lang="en-US" sz="500" dirty="0">
                <a:cs typeface="Arial" pitchFamily="34" charset="0"/>
              </a:endParaRPr>
            </a:p>
          </p:txBody>
        </p:sp>
        <p:sp>
          <p:nvSpPr>
            <p:cNvPr id="1187" name="Line 163"/>
            <p:cNvSpPr>
              <a:spLocks noChangeShapeType="1"/>
            </p:cNvSpPr>
            <p:nvPr/>
          </p:nvSpPr>
          <p:spPr bwMode="auto">
            <a:xfrm flipH="1">
              <a:off x="3260725" y="5029200"/>
              <a:ext cx="304800"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88" name="Line 164"/>
            <p:cNvSpPr>
              <a:spLocks noChangeShapeType="1"/>
            </p:cNvSpPr>
            <p:nvPr/>
          </p:nvSpPr>
          <p:spPr bwMode="auto">
            <a:xfrm flipV="1">
              <a:off x="4297680" y="2781300"/>
              <a:ext cx="61595" cy="2286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89" name="Line 165"/>
            <p:cNvSpPr>
              <a:spLocks noChangeShapeType="1"/>
            </p:cNvSpPr>
            <p:nvPr/>
          </p:nvSpPr>
          <p:spPr bwMode="auto">
            <a:xfrm flipV="1">
              <a:off x="4419600" y="2057400"/>
              <a:ext cx="30480"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90" name="Line 166"/>
            <p:cNvSpPr>
              <a:spLocks noChangeShapeType="1"/>
            </p:cNvSpPr>
            <p:nvPr/>
          </p:nvSpPr>
          <p:spPr bwMode="auto">
            <a:xfrm flipH="1" flipV="1">
              <a:off x="4359275" y="1562100"/>
              <a:ext cx="90805" cy="3429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91" name="Rectangle 167"/>
            <p:cNvSpPr>
              <a:spLocks noChangeArrowheads="1"/>
            </p:cNvSpPr>
            <p:nvPr/>
          </p:nvSpPr>
          <p:spPr bwMode="auto">
            <a:xfrm>
              <a:off x="2225040" y="4389120"/>
              <a:ext cx="9080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T16</a:t>
              </a:r>
            </a:p>
          </p:txBody>
        </p:sp>
        <p:sp>
          <p:nvSpPr>
            <p:cNvPr id="1192" name="Rectangle 168"/>
            <p:cNvSpPr>
              <a:spLocks noChangeArrowheads="1"/>
            </p:cNvSpPr>
            <p:nvPr/>
          </p:nvSpPr>
          <p:spPr bwMode="auto">
            <a:xfrm>
              <a:off x="4114800" y="6858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T9</a:t>
              </a:r>
            </a:p>
          </p:txBody>
        </p:sp>
        <p:sp>
          <p:nvSpPr>
            <p:cNvPr id="1193" name="Line 169"/>
            <p:cNvSpPr>
              <a:spLocks noChangeShapeType="1"/>
            </p:cNvSpPr>
            <p:nvPr/>
          </p:nvSpPr>
          <p:spPr bwMode="auto">
            <a:xfrm flipV="1">
              <a:off x="4876800" y="2552700"/>
              <a:ext cx="244475"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94" name="Line 170"/>
            <p:cNvSpPr>
              <a:spLocks noChangeShapeType="1"/>
            </p:cNvSpPr>
            <p:nvPr/>
          </p:nvSpPr>
          <p:spPr bwMode="auto">
            <a:xfrm flipV="1">
              <a:off x="5426075" y="2057400"/>
              <a:ext cx="212725" cy="3048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95" name="Rectangle 171"/>
            <p:cNvSpPr>
              <a:spLocks noChangeArrowheads="1"/>
            </p:cNvSpPr>
            <p:nvPr/>
          </p:nvSpPr>
          <p:spPr bwMode="auto">
            <a:xfrm>
              <a:off x="4237355" y="228600"/>
              <a:ext cx="90170"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T24</a:t>
              </a:r>
            </a:p>
          </p:txBody>
        </p:sp>
        <p:sp>
          <p:nvSpPr>
            <p:cNvPr id="1196" name="Rectangle 172"/>
            <p:cNvSpPr>
              <a:spLocks noChangeArrowheads="1"/>
            </p:cNvSpPr>
            <p:nvPr/>
          </p:nvSpPr>
          <p:spPr bwMode="auto">
            <a:xfrm>
              <a:off x="2103120" y="3840480"/>
              <a:ext cx="90170"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T23</a:t>
              </a:r>
            </a:p>
          </p:txBody>
        </p:sp>
        <p:sp>
          <p:nvSpPr>
            <p:cNvPr id="1197" name="Rectangle 173"/>
            <p:cNvSpPr>
              <a:spLocks noChangeArrowheads="1"/>
            </p:cNvSpPr>
            <p:nvPr/>
          </p:nvSpPr>
          <p:spPr bwMode="auto">
            <a:xfrm>
              <a:off x="6066155" y="1371600"/>
              <a:ext cx="90170"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T10</a:t>
              </a:r>
            </a:p>
          </p:txBody>
        </p:sp>
        <p:sp>
          <p:nvSpPr>
            <p:cNvPr id="1198" name="Line 174"/>
            <p:cNvSpPr>
              <a:spLocks noChangeShapeType="1"/>
            </p:cNvSpPr>
            <p:nvPr/>
          </p:nvSpPr>
          <p:spPr bwMode="auto">
            <a:xfrm flipV="1">
              <a:off x="5730875" y="1485900"/>
              <a:ext cx="335280" cy="495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199" name="Line 175"/>
            <p:cNvSpPr>
              <a:spLocks noChangeShapeType="1"/>
            </p:cNvSpPr>
            <p:nvPr/>
          </p:nvSpPr>
          <p:spPr bwMode="auto">
            <a:xfrm>
              <a:off x="5212080" y="3848100"/>
              <a:ext cx="152400"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00" name="Line 176"/>
            <p:cNvSpPr>
              <a:spLocks noChangeShapeType="1"/>
            </p:cNvSpPr>
            <p:nvPr/>
          </p:nvSpPr>
          <p:spPr bwMode="auto">
            <a:xfrm>
              <a:off x="5426075" y="4076700"/>
              <a:ext cx="152400" cy="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01" name="Line 177"/>
            <p:cNvSpPr>
              <a:spLocks noChangeShapeType="1"/>
            </p:cNvSpPr>
            <p:nvPr/>
          </p:nvSpPr>
          <p:spPr bwMode="auto">
            <a:xfrm>
              <a:off x="5669280" y="4114800"/>
              <a:ext cx="244475" cy="1905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02" name="Rectangle 178"/>
            <p:cNvSpPr>
              <a:spLocks noChangeArrowheads="1"/>
            </p:cNvSpPr>
            <p:nvPr/>
          </p:nvSpPr>
          <p:spPr bwMode="auto">
            <a:xfrm>
              <a:off x="6370955" y="4533900"/>
              <a:ext cx="90170"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T11</a:t>
              </a:r>
            </a:p>
          </p:txBody>
        </p:sp>
        <p:sp>
          <p:nvSpPr>
            <p:cNvPr id="1203" name="Line 179"/>
            <p:cNvSpPr>
              <a:spLocks noChangeShapeType="1"/>
            </p:cNvSpPr>
            <p:nvPr/>
          </p:nvSpPr>
          <p:spPr bwMode="auto">
            <a:xfrm>
              <a:off x="6003925" y="4343400"/>
              <a:ext cx="367030" cy="2286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04" name="Line 180"/>
            <p:cNvSpPr>
              <a:spLocks noChangeShapeType="1"/>
            </p:cNvSpPr>
            <p:nvPr/>
          </p:nvSpPr>
          <p:spPr bwMode="auto">
            <a:xfrm>
              <a:off x="4937125" y="3086100"/>
              <a:ext cx="214630"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05" name="Line 181"/>
            <p:cNvSpPr>
              <a:spLocks noChangeShapeType="1"/>
            </p:cNvSpPr>
            <p:nvPr/>
          </p:nvSpPr>
          <p:spPr bwMode="auto">
            <a:xfrm>
              <a:off x="5241925" y="3200400"/>
              <a:ext cx="18415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06" name="Line 182"/>
            <p:cNvSpPr>
              <a:spLocks noChangeShapeType="1"/>
            </p:cNvSpPr>
            <p:nvPr/>
          </p:nvSpPr>
          <p:spPr bwMode="auto">
            <a:xfrm flipV="1">
              <a:off x="5516880" y="3200400"/>
              <a:ext cx="15240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07" name="Line 183"/>
            <p:cNvSpPr>
              <a:spLocks noChangeShapeType="1"/>
            </p:cNvSpPr>
            <p:nvPr/>
          </p:nvSpPr>
          <p:spPr bwMode="auto">
            <a:xfrm flipV="1">
              <a:off x="5761355" y="3086100"/>
              <a:ext cx="27432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08" name="Rectangle 184"/>
            <p:cNvSpPr>
              <a:spLocks noChangeArrowheads="1"/>
            </p:cNvSpPr>
            <p:nvPr/>
          </p:nvSpPr>
          <p:spPr bwMode="auto">
            <a:xfrm>
              <a:off x="5821680" y="37338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a:t>
              </a:r>
              <a:r>
                <a:rPr lang="en-US" sz="500" baseline="-25000" dirty="0">
                  <a:cs typeface="Arial" pitchFamily="34" charset="0"/>
                </a:rPr>
                <a:t>4</a:t>
              </a:r>
              <a:endParaRPr lang="en-US" sz="500" dirty="0">
                <a:cs typeface="Arial" pitchFamily="34" charset="0"/>
              </a:endParaRPr>
            </a:p>
          </p:txBody>
        </p:sp>
        <p:sp>
          <p:nvSpPr>
            <p:cNvPr id="1209" name="Rectangle 185"/>
            <p:cNvSpPr>
              <a:spLocks noChangeArrowheads="1"/>
            </p:cNvSpPr>
            <p:nvPr/>
          </p:nvSpPr>
          <p:spPr bwMode="auto">
            <a:xfrm>
              <a:off x="6613525" y="28956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T12</a:t>
              </a:r>
            </a:p>
          </p:txBody>
        </p:sp>
        <p:sp>
          <p:nvSpPr>
            <p:cNvPr id="1210" name="Line 186"/>
            <p:cNvSpPr>
              <a:spLocks noChangeShapeType="1"/>
            </p:cNvSpPr>
            <p:nvPr/>
          </p:nvSpPr>
          <p:spPr bwMode="auto">
            <a:xfrm flipV="1">
              <a:off x="6126480" y="2933700"/>
              <a:ext cx="487045"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11" name="Line 187"/>
            <p:cNvSpPr>
              <a:spLocks noChangeShapeType="1"/>
            </p:cNvSpPr>
            <p:nvPr/>
          </p:nvSpPr>
          <p:spPr bwMode="auto">
            <a:xfrm flipV="1">
              <a:off x="5212080" y="2971800"/>
              <a:ext cx="121920"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12" name="Line 188"/>
            <p:cNvSpPr>
              <a:spLocks noChangeShapeType="1"/>
            </p:cNvSpPr>
            <p:nvPr/>
          </p:nvSpPr>
          <p:spPr bwMode="auto">
            <a:xfrm>
              <a:off x="5426075" y="2895600"/>
              <a:ext cx="182880" cy="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13" name="Line 189"/>
            <p:cNvSpPr>
              <a:spLocks noChangeShapeType="1"/>
            </p:cNvSpPr>
            <p:nvPr/>
          </p:nvSpPr>
          <p:spPr bwMode="auto">
            <a:xfrm flipV="1">
              <a:off x="5699125" y="2781300"/>
              <a:ext cx="244475"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14" name="Rectangle 190"/>
            <p:cNvSpPr>
              <a:spLocks noChangeArrowheads="1"/>
            </p:cNvSpPr>
            <p:nvPr/>
          </p:nvSpPr>
          <p:spPr bwMode="auto">
            <a:xfrm>
              <a:off x="6613525" y="25527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T13</a:t>
              </a:r>
            </a:p>
          </p:txBody>
        </p:sp>
        <p:sp>
          <p:nvSpPr>
            <p:cNvPr id="1215" name="Line 191"/>
            <p:cNvSpPr>
              <a:spLocks noChangeShapeType="1"/>
            </p:cNvSpPr>
            <p:nvPr/>
          </p:nvSpPr>
          <p:spPr bwMode="auto">
            <a:xfrm flipV="1">
              <a:off x="6035675" y="2628900"/>
              <a:ext cx="577850"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16" name="Line 192"/>
            <p:cNvSpPr>
              <a:spLocks noChangeShapeType="1"/>
            </p:cNvSpPr>
            <p:nvPr/>
          </p:nvSpPr>
          <p:spPr bwMode="auto">
            <a:xfrm>
              <a:off x="4937125" y="3886200"/>
              <a:ext cx="0" cy="3048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17" name="Line 193"/>
            <p:cNvSpPr>
              <a:spLocks noChangeShapeType="1"/>
            </p:cNvSpPr>
            <p:nvPr/>
          </p:nvSpPr>
          <p:spPr bwMode="auto">
            <a:xfrm>
              <a:off x="4968875" y="4305300"/>
              <a:ext cx="18288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18" name="Line 194"/>
            <p:cNvSpPr>
              <a:spLocks noChangeShapeType="1"/>
            </p:cNvSpPr>
            <p:nvPr/>
          </p:nvSpPr>
          <p:spPr bwMode="auto">
            <a:xfrm>
              <a:off x="5334000" y="4724400"/>
              <a:ext cx="152400" cy="3429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19" name="Rectangle 195"/>
            <p:cNvSpPr>
              <a:spLocks noChangeArrowheads="1"/>
            </p:cNvSpPr>
            <p:nvPr/>
          </p:nvSpPr>
          <p:spPr bwMode="auto">
            <a:xfrm>
              <a:off x="5791200" y="562356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T14</a:t>
              </a:r>
            </a:p>
          </p:txBody>
        </p:sp>
        <p:sp>
          <p:nvSpPr>
            <p:cNvPr id="1220" name="Line 196"/>
            <p:cNvSpPr>
              <a:spLocks noChangeShapeType="1"/>
            </p:cNvSpPr>
            <p:nvPr/>
          </p:nvSpPr>
          <p:spPr bwMode="auto">
            <a:xfrm>
              <a:off x="5546725" y="5181600"/>
              <a:ext cx="244475" cy="457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21" name="Line 197"/>
            <p:cNvSpPr>
              <a:spLocks noChangeShapeType="1"/>
            </p:cNvSpPr>
            <p:nvPr/>
          </p:nvSpPr>
          <p:spPr bwMode="auto">
            <a:xfrm>
              <a:off x="4907280" y="4343400"/>
              <a:ext cx="0" cy="2667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22" name="Line 198"/>
            <p:cNvSpPr>
              <a:spLocks noChangeShapeType="1"/>
            </p:cNvSpPr>
            <p:nvPr/>
          </p:nvSpPr>
          <p:spPr bwMode="auto">
            <a:xfrm>
              <a:off x="5151755" y="4876800"/>
              <a:ext cx="90170" cy="3810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23" name="Rectangle 199"/>
            <p:cNvSpPr>
              <a:spLocks noChangeArrowheads="1"/>
            </p:cNvSpPr>
            <p:nvPr/>
          </p:nvSpPr>
          <p:spPr bwMode="auto">
            <a:xfrm>
              <a:off x="5334000" y="589788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T15</a:t>
              </a:r>
            </a:p>
          </p:txBody>
        </p:sp>
        <p:sp>
          <p:nvSpPr>
            <p:cNvPr id="1224" name="Line 200"/>
            <p:cNvSpPr>
              <a:spLocks noChangeShapeType="1"/>
            </p:cNvSpPr>
            <p:nvPr/>
          </p:nvSpPr>
          <p:spPr bwMode="auto">
            <a:xfrm>
              <a:off x="5273675" y="5372100"/>
              <a:ext cx="90805" cy="533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25" name="Line 201"/>
            <p:cNvSpPr>
              <a:spLocks noChangeShapeType="1"/>
            </p:cNvSpPr>
            <p:nvPr/>
          </p:nvSpPr>
          <p:spPr bwMode="auto">
            <a:xfrm flipH="1">
              <a:off x="3230880" y="3810000"/>
              <a:ext cx="213995"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26" name="Oval 202"/>
            <p:cNvSpPr>
              <a:spLocks noChangeArrowheads="1"/>
            </p:cNvSpPr>
            <p:nvPr/>
          </p:nvSpPr>
          <p:spPr bwMode="auto">
            <a:xfrm>
              <a:off x="2835275" y="4000500"/>
              <a:ext cx="9080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700" dirty="0">
                <a:cs typeface="Arial" pitchFamily="34" charset="0"/>
              </a:endParaRPr>
            </a:p>
          </p:txBody>
        </p:sp>
        <p:sp>
          <p:nvSpPr>
            <p:cNvPr id="1227" name="Oval 203"/>
            <p:cNvSpPr>
              <a:spLocks noChangeArrowheads="1"/>
            </p:cNvSpPr>
            <p:nvPr/>
          </p:nvSpPr>
          <p:spPr bwMode="auto">
            <a:xfrm>
              <a:off x="2560955" y="4152900"/>
              <a:ext cx="90170" cy="114300"/>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228" name="Line 204"/>
            <p:cNvSpPr>
              <a:spLocks noChangeShapeType="1"/>
            </p:cNvSpPr>
            <p:nvPr/>
          </p:nvSpPr>
          <p:spPr bwMode="auto">
            <a:xfrm flipH="1">
              <a:off x="2926080" y="4000500"/>
              <a:ext cx="213995"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29" name="Line 205"/>
            <p:cNvSpPr>
              <a:spLocks noChangeShapeType="1"/>
            </p:cNvSpPr>
            <p:nvPr/>
          </p:nvSpPr>
          <p:spPr bwMode="auto">
            <a:xfrm flipH="1">
              <a:off x="2651125" y="4076700"/>
              <a:ext cx="184150"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30" name="Line 206"/>
            <p:cNvSpPr>
              <a:spLocks noChangeShapeType="1"/>
            </p:cNvSpPr>
            <p:nvPr/>
          </p:nvSpPr>
          <p:spPr bwMode="auto">
            <a:xfrm flipH="1">
              <a:off x="2316480" y="4229100"/>
              <a:ext cx="244475" cy="1905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31" name="Line 207"/>
            <p:cNvSpPr>
              <a:spLocks noChangeShapeType="1"/>
            </p:cNvSpPr>
            <p:nvPr/>
          </p:nvSpPr>
          <p:spPr bwMode="auto">
            <a:xfrm flipH="1" flipV="1">
              <a:off x="3597275" y="4076700"/>
              <a:ext cx="152400"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32" name="Line 208"/>
            <p:cNvSpPr>
              <a:spLocks noChangeShapeType="1"/>
            </p:cNvSpPr>
            <p:nvPr/>
          </p:nvSpPr>
          <p:spPr bwMode="auto">
            <a:xfrm flipH="1">
              <a:off x="3292475" y="4076700"/>
              <a:ext cx="212725" cy="1905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33" name="Oval 209"/>
            <p:cNvSpPr>
              <a:spLocks noChangeArrowheads="1"/>
            </p:cNvSpPr>
            <p:nvPr/>
          </p:nvSpPr>
          <p:spPr bwMode="auto">
            <a:xfrm>
              <a:off x="2955925" y="43815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p>
          </p:txBody>
        </p:sp>
        <p:sp>
          <p:nvSpPr>
            <p:cNvPr id="1234" name="Line 210"/>
            <p:cNvSpPr>
              <a:spLocks noChangeShapeType="1"/>
            </p:cNvSpPr>
            <p:nvPr/>
          </p:nvSpPr>
          <p:spPr bwMode="auto">
            <a:xfrm flipH="1">
              <a:off x="3048000" y="4305300"/>
              <a:ext cx="152400"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35" name="Oval 211"/>
            <p:cNvSpPr>
              <a:spLocks noChangeArrowheads="1"/>
            </p:cNvSpPr>
            <p:nvPr/>
          </p:nvSpPr>
          <p:spPr bwMode="auto">
            <a:xfrm>
              <a:off x="2713355" y="4572000"/>
              <a:ext cx="90170" cy="114300"/>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236" name="Line 212"/>
            <p:cNvSpPr>
              <a:spLocks noChangeShapeType="1"/>
            </p:cNvSpPr>
            <p:nvPr/>
          </p:nvSpPr>
          <p:spPr bwMode="auto">
            <a:xfrm flipH="1">
              <a:off x="2803525" y="4457700"/>
              <a:ext cx="152400"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37" name="Rectangle 213"/>
            <p:cNvSpPr>
              <a:spLocks noChangeArrowheads="1"/>
            </p:cNvSpPr>
            <p:nvPr/>
          </p:nvSpPr>
          <p:spPr bwMode="auto">
            <a:xfrm>
              <a:off x="2378075" y="4838700"/>
              <a:ext cx="9080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T17</a:t>
              </a:r>
            </a:p>
          </p:txBody>
        </p:sp>
        <p:sp>
          <p:nvSpPr>
            <p:cNvPr id="1238" name="Line 214"/>
            <p:cNvSpPr>
              <a:spLocks noChangeShapeType="1"/>
            </p:cNvSpPr>
            <p:nvPr/>
          </p:nvSpPr>
          <p:spPr bwMode="auto">
            <a:xfrm flipH="1">
              <a:off x="2468880" y="4648200"/>
              <a:ext cx="244475" cy="2286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39" name="Line 215"/>
            <p:cNvSpPr>
              <a:spLocks noChangeShapeType="1"/>
            </p:cNvSpPr>
            <p:nvPr/>
          </p:nvSpPr>
          <p:spPr bwMode="auto">
            <a:xfrm flipH="1">
              <a:off x="3717925" y="4762500"/>
              <a:ext cx="184150" cy="3048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40" name="Oval 216"/>
            <p:cNvSpPr>
              <a:spLocks noChangeArrowheads="1"/>
            </p:cNvSpPr>
            <p:nvPr/>
          </p:nvSpPr>
          <p:spPr bwMode="auto">
            <a:xfrm>
              <a:off x="3475355" y="5219700"/>
              <a:ext cx="90170"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700" dirty="0">
                <a:cs typeface="Arial" pitchFamily="34" charset="0"/>
              </a:endParaRPr>
            </a:p>
          </p:txBody>
        </p:sp>
        <p:sp>
          <p:nvSpPr>
            <p:cNvPr id="1241" name="Line 217"/>
            <p:cNvSpPr>
              <a:spLocks noChangeShapeType="1"/>
            </p:cNvSpPr>
            <p:nvPr/>
          </p:nvSpPr>
          <p:spPr bwMode="auto">
            <a:xfrm flipH="1">
              <a:off x="3565525" y="5143500"/>
              <a:ext cx="92075"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42" name="Oval 218"/>
            <p:cNvSpPr>
              <a:spLocks noChangeArrowheads="1"/>
            </p:cNvSpPr>
            <p:nvPr/>
          </p:nvSpPr>
          <p:spPr bwMode="auto">
            <a:xfrm>
              <a:off x="3322955" y="5448300"/>
              <a:ext cx="90170" cy="114300"/>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243" name="Line 219"/>
            <p:cNvSpPr>
              <a:spLocks noChangeShapeType="1"/>
            </p:cNvSpPr>
            <p:nvPr/>
          </p:nvSpPr>
          <p:spPr bwMode="auto">
            <a:xfrm flipH="1">
              <a:off x="3413125" y="5334000"/>
              <a:ext cx="92075"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44" name="Rectangle 220"/>
            <p:cNvSpPr>
              <a:spLocks noChangeArrowheads="1"/>
            </p:cNvSpPr>
            <p:nvPr/>
          </p:nvSpPr>
          <p:spPr bwMode="auto">
            <a:xfrm>
              <a:off x="3078480" y="58674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T22</a:t>
              </a:r>
            </a:p>
          </p:txBody>
        </p:sp>
        <p:sp>
          <p:nvSpPr>
            <p:cNvPr id="1245" name="Line 221"/>
            <p:cNvSpPr>
              <a:spLocks noChangeShapeType="1"/>
            </p:cNvSpPr>
            <p:nvPr/>
          </p:nvSpPr>
          <p:spPr bwMode="auto">
            <a:xfrm flipH="1">
              <a:off x="3170555" y="5562600"/>
              <a:ext cx="182245" cy="3048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46" name="Line 222"/>
            <p:cNvSpPr>
              <a:spLocks noChangeShapeType="1"/>
            </p:cNvSpPr>
            <p:nvPr/>
          </p:nvSpPr>
          <p:spPr bwMode="auto">
            <a:xfrm flipH="1" flipV="1">
              <a:off x="3505200" y="3581400"/>
              <a:ext cx="18288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47" name="Line 223"/>
            <p:cNvSpPr>
              <a:spLocks noChangeShapeType="1"/>
            </p:cNvSpPr>
            <p:nvPr/>
          </p:nvSpPr>
          <p:spPr bwMode="auto">
            <a:xfrm flipH="1">
              <a:off x="3200400" y="3543300"/>
              <a:ext cx="212725" cy="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48" name="Oval 224"/>
            <p:cNvSpPr>
              <a:spLocks noChangeArrowheads="1"/>
            </p:cNvSpPr>
            <p:nvPr/>
          </p:nvSpPr>
          <p:spPr bwMode="auto">
            <a:xfrm>
              <a:off x="2773680" y="34671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p>
          </p:txBody>
        </p:sp>
        <p:sp>
          <p:nvSpPr>
            <p:cNvPr id="1249" name="Oval 225"/>
            <p:cNvSpPr>
              <a:spLocks noChangeArrowheads="1"/>
            </p:cNvSpPr>
            <p:nvPr/>
          </p:nvSpPr>
          <p:spPr bwMode="auto">
            <a:xfrm>
              <a:off x="2438400" y="3467100"/>
              <a:ext cx="92075" cy="114300"/>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250" name="Line 226"/>
            <p:cNvSpPr>
              <a:spLocks noChangeShapeType="1"/>
            </p:cNvSpPr>
            <p:nvPr/>
          </p:nvSpPr>
          <p:spPr bwMode="auto">
            <a:xfrm flipH="1">
              <a:off x="2865755" y="3505200"/>
              <a:ext cx="242570"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51" name="Line 227"/>
            <p:cNvSpPr>
              <a:spLocks noChangeShapeType="1"/>
            </p:cNvSpPr>
            <p:nvPr/>
          </p:nvSpPr>
          <p:spPr bwMode="auto">
            <a:xfrm flipH="1" flipV="1">
              <a:off x="2530475" y="3505200"/>
              <a:ext cx="243205"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52" name="Rectangle 228"/>
            <p:cNvSpPr>
              <a:spLocks noChangeArrowheads="1"/>
            </p:cNvSpPr>
            <p:nvPr/>
          </p:nvSpPr>
          <p:spPr bwMode="auto">
            <a:xfrm>
              <a:off x="2072640" y="3429000"/>
              <a:ext cx="9080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T19</a:t>
              </a:r>
            </a:p>
          </p:txBody>
        </p:sp>
        <p:sp>
          <p:nvSpPr>
            <p:cNvPr id="1253" name="Line 229"/>
            <p:cNvSpPr>
              <a:spLocks noChangeShapeType="1"/>
            </p:cNvSpPr>
            <p:nvPr/>
          </p:nvSpPr>
          <p:spPr bwMode="auto">
            <a:xfrm flipH="1" flipV="1">
              <a:off x="2164080" y="3467100"/>
              <a:ext cx="274320"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54" name="Oval 230"/>
            <p:cNvSpPr>
              <a:spLocks noChangeArrowheads="1"/>
            </p:cNvSpPr>
            <p:nvPr/>
          </p:nvSpPr>
          <p:spPr bwMode="auto">
            <a:xfrm>
              <a:off x="2955925" y="21336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255" name="Oval 231"/>
            <p:cNvSpPr>
              <a:spLocks noChangeArrowheads="1"/>
            </p:cNvSpPr>
            <p:nvPr/>
          </p:nvSpPr>
          <p:spPr bwMode="auto">
            <a:xfrm>
              <a:off x="2621280" y="2019300"/>
              <a:ext cx="92075" cy="114300"/>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256" name="Line 232"/>
            <p:cNvSpPr>
              <a:spLocks noChangeShapeType="1"/>
            </p:cNvSpPr>
            <p:nvPr/>
          </p:nvSpPr>
          <p:spPr bwMode="auto">
            <a:xfrm flipH="1" flipV="1">
              <a:off x="3048000" y="2209800"/>
              <a:ext cx="304800"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57" name="Line 233"/>
            <p:cNvSpPr>
              <a:spLocks noChangeShapeType="1"/>
            </p:cNvSpPr>
            <p:nvPr/>
          </p:nvSpPr>
          <p:spPr bwMode="auto">
            <a:xfrm flipH="1" flipV="1">
              <a:off x="2713355" y="2095500"/>
              <a:ext cx="24257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58" name="Line 234"/>
            <p:cNvSpPr>
              <a:spLocks noChangeShapeType="1"/>
            </p:cNvSpPr>
            <p:nvPr/>
          </p:nvSpPr>
          <p:spPr bwMode="auto">
            <a:xfrm flipH="1" flipV="1">
              <a:off x="2498725" y="1981200"/>
              <a:ext cx="122555"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59" name="Line 235"/>
            <p:cNvSpPr>
              <a:spLocks noChangeShapeType="1"/>
            </p:cNvSpPr>
            <p:nvPr/>
          </p:nvSpPr>
          <p:spPr bwMode="auto">
            <a:xfrm flipH="1">
              <a:off x="3200400" y="3543300"/>
              <a:ext cx="212725"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60" name="Oval 236"/>
            <p:cNvSpPr>
              <a:spLocks noChangeArrowheads="1"/>
            </p:cNvSpPr>
            <p:nvPr/>
          </p:nvSpPr>
          <p:spPr bwMode="auto">
            <a:xfrm>
              <a:off x="2773680" y="36957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700" dirty="0">
                <a:cs typeface="Arial" pitchFamily="34" charset="0"/>
              </a:endParaRPr>
            </a:p>
          </p:txBody>
        </p:sp>
        <p:sp>
          <p:nvSpPr>
            <p:cNvPr id="1261" name="Line 237"/>
            <p:cNvSpPr>
              <a:spLocks noChangeShapeType="1"/>
            </p:cNvSpPr>
            <p:nvPr/>
          </p:nvSpPr>
          <p:spPr bwMode="auto">
            <a:xfrm flipH="1">
              <a:off x="2713355" y="3810000"/>
              <a:ext cx="39497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62" name="Line 238"/>
            <p:cNvSpPr>
              <a:spLocks noChangeShapeType="1"/>
            </p:cNvSpPr>
            <p:nvPr/>
          </p:nvSpPr>
          <p:spPr bwMode="auto">
            <a:xfrm flipH="1">
              <a:off x="2865755" y="3657600"/>
              <a:ext cx="24257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63" name="Oval 239"/>
            <p:cNvSpPr>
              <a:spLocks noChangeArrowheads="1"/>
            </p:cNvSpPr>
            <p:nvPr/>
          </p:nvSpPr>
          <p:spPr bwMode="auto">
            <a:xfrm>
              <a:off x="2468880" y="3771900"/>
              <a:ext cx="92075" cy="114300"/>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264" name="Line 240"/>
            <p:cNvSpPr>
              <a:spLocks noChangeShapeType="1"/>
            </p:cNvSpPr>
            <p:nvPr/>
          </p:nvSpPr>
          <p:spPr bwMode="auto">
            <a:xfrm flipH="1">
              <a:off x="2560955" y="3771900"/>
              <a:ext cx="212725"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65" name="Oval 241"/>
            <p:cNvSpPr>
              <a:spLocks noChangeArrowheads="1"/>
            </p:cNvSpPr>
            <p:nvPr/>
          </p:nvSpPr>
          <p:spPr bwMode="auto">
            <a:xfrm>
              <a:off x="4359275" y="762000"/>
              <a:ext cx="9080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500" dirty="0">
                <a:cs typeface="Arial" pitchFamily="34" charset="0"/>
              </a:endParaRPr>
            </a:p>
          </p:txBody>
        </p:sp>
        <p:sp>
          <p:nvSpPr>
            <p:cNvPr id="1266" name="Oval 242"/>
            <p:cNvSpPr>
              <a:spLocks noChangeArrowheads="1"/>
            </p:cNvSpPr>
            <p:nvPr/>
          </p:nvSpPr>
          <p:spPr bwMode="auto">
            <a:xfrm>
              <a:off x="4297680" y="4191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267" name="Line 243"/>
            <p:cNvSpPr>
              <a:spLocks noChangeShapeType="1"/>
            </p:cNvSpPr>
            <p:nvPr/>
          </p:nvSpPr>
          <p:spPr bwMode="auto">
            <a:xfrm flipV="1">
              <a:off x="4450080" y="1485900"/>
              <a:ext cx="61595" cy="419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68" name="Line 244"/>
            <p:cNvSpPr>
              <a:spLocks noChangeShapeType="1"/>
            </p:cNvSpPr>
            <p:nvPr/>
          </p:nvSpPr>
          <p:spPr bwMode="auto">
            <a:xfrm flipH="1" flipV="1">
              <a:off x="4419600" y="914400"/>
              <a:ext cx="92075" cy="495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69" name="Line 245"/>
            <p:cNvSpPr>
              <a:spLocks noChangeShapeType="1"/>
            </p:cNvSpPr>
            <p:nvPr/>
          </p:nvSpPr>
          <p:spPr bwMode="auto">
            <a:xfrm flipH="1" flipV="1">
              <a:off x="4359275" y="533400"/>
              <a:ext cx="30480" cy="2286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70" name="Line 246"/>
            <p:cNvSpPr>
              <a:spLocks noChangeShapeType="1"/>
            </p:cNvSpPr>
            <p:nvPr/>
          </p:nvSpPr>
          <p:spPr bwMode="auto">
            <a:xfrm flipH="1" flipV="1">
              <a:off x="4297680" y="342900"/>
              <a:ext cx="29845"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71" name="Oval 247"/>
            <p:cNvSpPr>
              <a:spLocks noChangeArrowheads="1"/>
            </p:cNvSpPr>
            <p:nvPr/>
          </p:nvSpPr>
          <p:spPr bwMode="auto">
            <a:xfrm>
              <a:off x="6066155" y="1676400"/>
              <a:ext cx="90170"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272" name="Line 248"/>
            <p:cNvSpPr>
              <a:spLocks noChangeShapeType="1"/>
            </p:cNvSpPr>
            <p:nvPr/>
          </p:nvSpPr>
          <p:spPr bwMode="auto">
            <a:xfrm flipV="1">
              <a:off x="5426075" y="2209800"/>
              <a:ext cx="304800"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73" name="Line 249"/>
            <p:cNvSpPr>
              <a:spLocks noChangeShapeType="1"/>
            </p:cNvSpPr>
            <p:nvPr/>
          </p:nvSpPr>
          <p:spPr bwMode="auto">
            <a:xfrm flipV="1">
              <a:off x="5821680" y="1790700"/>
              <a:ext cx="274320" cy="3810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74" name="Oval 250"/>
            <p:cNvSpPr>
              <a:spLocks noChangeArrowheads="1"/>
            </p:cNvSpPr>
            <p:nvPr/>
          </p:nvSpPr>
          <p:spPr bwMode="auto">
            <a:xfrm>
              <a:off x="6340475" y="1257300"/>
              <a:ext cx="9080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275" name="Line 251"/>
            <p:cNvSpPr>
              <a:spLocks noChangeShapeType="1"/>
            </p:cNvSpPr>
            <p:nvPr/>
          </p:nvSpPr>
          <p:spPr bwMode="auto">
            <a:xfrm flipV="1">
              <a:off x="6126480" y="1333500"/>
              <a:ext cx="244475" cy="3429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76" name="Rectangle 252"/>
            <p:cNvSpPr>
              <a:spLocks noChangeArrowheads="1"/>
            </p:cNvSpPr>
            <p:nvPr/>
          </p:nvSpPr>
          <p:spPr bwMode="auto">
            <a:xfrm>
              <a:off x="6523355" y="1028700"/>
              <a:ext cx="90170"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T25</a:t>
              </a:r>
            </a:p>
          </p:txBody>
        </p:sp>
        <p:sp>
          <p:nvSpPr>
            <p:cNvPr id="1277" name="Line 253"/>
            <p:cNvSpPr>
              <a:spLocks noChangeShapeType="1"/>
            </p:cNvSpPr>
            <p:nvPr/>
          </p:nvSpPr>
          <p:spPr bwMode="auto">
            <a:xfrm flipV="1">
              <a:off x="6431280" y="1104900"/>
              <a:ext cx="92075"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78" name="Line 254"/>
            <p:cNvSpPr>
              <a:spLocks noChangeShapeType="1"/>
            </p:cNvSpPr>
            <p:nvPr/>
          </p:nvSpPr>
          <p:spPr bwMode="auto">
            <a:xfrm>
              <a:off x="5669280" y="4114800"/>
              <a:ext cx="304800"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79" name="Oval 255"/>
            <p:cNvSpPr>
              <a:spLocks noChangeArrowheads="1"/>
            </p:cNvSpPr>
            <p:nvPr/>
          </p:nvSpPr>
          <p:spPr bwMode="auto">
            <a:xfrm>
              <a:off x="6340475" y="4152900"/>
              <a:ext cx="9080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500" dirty="0">
                <a:cs typeface="Arial" pitchFamily="34" charset="0"/>
              </a:endParaRPr>
            </a:p>
          </p:txBody>
        </p:sp>
        <p:sp>
          <p:nvSpPr>
            <p:cNvPr id="1280" name="Oval 256"/>
            <p:cNvSpPr>
              <a:spLocks noChangeArrowheads="1"/>
            </p:cNvSpPr>
            <p:nvPr/>
          </p:nvSpPr>
          <p:spPr bwMode="auto">
            <a:xfrm>
              <a:off x="6797675" y="4267200"/>
              <a:ext cx="9080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281" name="Line 257"/>
            <p:cNvSpPr>
              <a:spLocks noChangeShapeType="1"/>
            </p:cNvSpPr>
            <p:nvPr/>
          </p:nvSpPr>
          <p:spPr bwMode="auto">
            <a:xfrm>
              <a:off x="6066155" y="4191000"/>
              <a:ext cx="274320"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82" name="Line 258"/>
            <p:cNvSpPr>
              <a:spLocks noChangeShapeType="1"/>
            </p:cNvSpPr>
            <p:nvPr/>
          </p:nvSpPr>
          <p:spPr bwMode="auto">
            <a:xfrm>
              <a:off x="6431280" y="4229100"/>
              <a:ext cx="366395"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83" name="Rectangle 259"/>
            <p:cNvSpPr>
              <a:spLocks noChangeArrowheads="1"/>
            </p:cNvSpPr>
            <p:nvPr/>
          </p:nvSpPr>
          <p:spPr bwMode="auto">
            <a:xfrm>
              <a:off x="7254875" y="4343400"/>
              <a:ext cx="9080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T26</a:t>
              </a:r>
            </a:p>
          </p:txBody>
        </p:sp>
        <p:sp>
          <p:nvSpPr>
            <p:cNvPr id="1284" name="Line 260"/>
            <p:cNvSpPr>
              <a:spLocks noChangeShapeType="1"/>
            </p:cNvSpPr>
            <p:nvPr/>
          </p:nvSpPr>
          <p:spPr bwMode="auto">
            <a:xfrm flipH="1" flipV="1">
              <a:off x="3657600" y="2705100"/>
              <a:ext cx="15240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85" name="Line 261"/>
            <p:cNvSpPr>
              <a:spLocks noChangeShapeType="1"/>
            </p:cNvSpPr>
            <p:nvPr/>
          </p:nvSpPr>
          <p:spPr bwMode="auto">
            <a:xfrm flipH="1" flipV="1">
              <a:off x="3383280" y="2514600"/>
              <a:ext cx="213995"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86" name="Oval 262"/>
            <p:cNvSpPr>
              <a:spLocks noChangeArrowheads="1"/>
            </p:cNvSpPr>
            <p:nvPr/>
          </p:nvSpPr>
          <p:spPr bwMode="auto">
            <a:xfrm>
              <a:off x="2895600" y="23241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500" dirty="0">
                <a:cs typeface="Arial" pitchFamily="34" charset="0"/>
              </a:endParaRPr>
            </a:p>
          </p:txBody>
        </p:sp>
        <p:sp>
          <p:nvSpPr>
            <p:cNvPr id="1287" name="Line 263"/>
            <p:cNvSpPr>
              <a:spLocks noChangeShapeType="1"/>
            </p:cNvSpPr>
            <p:nvPr/>
          </p:nvSpPr>
          <p:spPr bwMode="auto">
            <a:xfrm flipH="1" flipV="1">
              <a:off x="2987675" y="2400300"/>
              <a:ext cx="30480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88" name="Oval 264"/>
            <p:cNvSpPr>
              <a:spLocks noChangeArrowheads="1"/>
            </p:cNvSpPr>
            <p:nvPr/>
          </p:nvSpPr>
          <p:spPr bwMode="auto">
            <a:xfrm>
              <a:off x="2560955" y="2247900"/>
              <a:ext cx="90170" cy="114300"/>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289" name="Line 265"/>
            <p:cNvSpPr>
              <a:spLocks noChangeShapeType="1"/>
            </p:cNvSpPr>
            <p:nvPr/>
          </p:nvSpPr>
          <p:spPr bwMode="auto">
            <a:xfrm flipH="1" flipV="1">
              <a:off x="2651125" y="2324100"/>
              <a:ext cx="244475"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90" name="Line 266"/>
            <p:cNvSpPr>
              <a:spLocks noChangeShapeType="1"/>
            </p:cNvSpPr>
            <p:nvPr/>
          </p:nvSpPr>
          <p:spPr bwMode="auto">
            <a:xfrm flipH="1">
              <a:off x="2193925" y="3848100"/>
              <a:ext cx="274955"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91" name="Rectangle 267"/>
            <p:cNvSpPr>
              <a:spLocks noChangeArrowheads="1"/>
            </p:cNvSpPr>
            <p:nvPr/>
          </p:nvSpPr>
          <p:spPr bwMode="auto">
            <a:xfrm>
              <a:off x="2286000" y="21336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T27</a:t>
              </a:r>
            </a:p>
          </p:txBody>
        </p:sp>
        <p:sp>
          <p:nvSpPr>
            <p:cNvPr id="1292" name="Line 268"/>
            <p:cNvSpPr>
              <a:spLocks noChangeShapeType="1"/>
            </p:cNvSpPr>
            <p:nvPr/>
          </p:nvSpPr>
          <p:spPr bwMode="auto">
            <a:xfrm flipH="1" flipV="1">
              <a:off x="2378075" y="2209800"/>
              <a:ext cx="18288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93" name="Line 269"/>
            <p:cNvSpPr>
              <a:spLocks noChangeShapeType="1"/>
            </p:cNvSpPr>
            <p:nvPr/>
          </p:nvSpPr>
          <p:spPr bwMode="auto">
            <a:xfrm flipH="1" flipV="1">
              <a:off x="4327525" y="2057400"/>
              <a:ext cx="62230"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94" name="Oval 270"/>
            <p:cNvSpPr>
              <a:spLocks noChangeArrowheads="1"/>
            </p:cNvSpPr>
            <p:nvPr/>
          </p:nvSpPr>
          <p:spPr bwMode="auto">
            <a:xfrm>
              <a:off x="3810000" y="9906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295" name="Line 271"/>
            <p:cNvSpPr>
              <a:spLocks noChangeShapeType="1"/>
            </p:cNvSpPr>
            <p:nvPr/>
          </p:nvSpPr>
          <p:spPr bwMode="auto">
            <a:xfrm flipH="1" flipV="1">
              <a:off x="4114800" y="1600200"/>
              <a:ext cx="152400" cy="3429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96" name="Line 272"/>
            <p:cNvSpPr>
              <a:spLocks noChangeShapeType="1"/>
            </p:cNvSpPr>
            <p:nvPr/>
          </p:nvSpPr>
          <p:spPr bwMode="auto">
            <a:xfrm flipH="1" flipV="1">
              <a:off x="3870325" y="1104900"/>
              <a:ext cx="214630" cy="419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297" name="Rectangle 273"/>
            <p:cNvSpPr>
              <a:spLocks noChangeArrowheads="1"/>
            </p:cNvSpPr>
            <p:nvPr/>
          </p:nvSpPr>
          <p:spPr bwMode="auto">
            <a:xfrm>
              <a:off x="2408555" y="1905000"/>
              <a:ext cx="90170"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T29</a:t>
              </a:r>
            </a:p>
          </p:txBody>
        </p:sp>
        <p:sp>
          <p:nvSpPr>
            <p:cNvPr id="1298" name="Rectangle 274"/>
            <p:cNvSpPr>
              <a:spLocks noChangeArrowheads="1"/>
            </p:cNvSpPr>
            <p:nvPr/>
          </p:nvSpPr>
          <p:spPr bwMode="auto">
            <a:xfrm>
              <a:off x="3566160" y="54864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T28</a:t>
              </a:r>
            </a:p>
          </p:txBody>
        </p:sp>
        <p:sp>
          <p:nvSpPr>
            <p:cNvPr id="1299" name="Oval 275"/>
            <p:cNvSpPr>
              <a:spLocks noChangeArrowheads="1"/>
            </p:cNvSpPr>
            <p:nvPr/>
          </p:nvSpPr>
          <p:spPr bwMode="auto">
            <a:xfrm>
              <a:off x="3627755" y="685800"/>
              <a:ext cx="90170" cy="114300"/>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300" name="Line 276"/>
            <p:cNvSpPr>
              <a:spLocks noChangeShapeType="1"/>
            </p:cNvSpPr>
            <p:nvPr/>
          </p:nvSpPr>
          <p:spPr bwMode="auto">
            <a:xfrm flipH="1" flipV="1">
              <a:off x="3717925" y="800100"/>
              <a:ext cx="122555" cy="1905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01" name="Line 277"/>
            <p:cNvSpPr>
              <a:spLocks noChangeShapeType="1"/>
            </p:cNvSpPr>
            <p:nvPr/>
          </p:nvSpPr>
          <p:spPr bwMode="auto">
            <a:xfrm flipH="1" flipV="1">
              <a:off x="3597275" y="647700"/>
              <a:ext cx="60325"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02" name="Line 278"/>
            <p:cNvSpPr>
              <a:spLocks noChangeShapeType="1"/>
            </p:cNvSpPr>
            <p:nvPr/>
          </p:nvSpPr>
          <p:spPr bwMode="auto">
            <a:xfrm flipH="1" flipV="1">
              <a:off x="3444875" y="2362200"/>
              <a:ext cx="152400" cy="2667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03" name="Line 279"/>
            <p:cNvSpPr>
              <a:spLocks noChangeShapeType="1"/>
            </p:cNvSpPr>
            <p:nvPr/>
          </p:nvSpPr>
          <p:spPr bwMode="auto">
            <a:xfrm flipH="1" flipV="1">
              <a:off x="3627755" y="2057400"/>
              <a:ext cx="121920" cy="3429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04" name="Oval 280"/>
            <p:cNvSpPr>
              <a:spLocks noChangeArrowheads="1"/>
            </p:cNvSpPr>
            <p:nvPr/>
          </p:nvSpPr>
          <p:spPr bwMode="auto">
            <a:xfrm>
              <a:off x="3200400" y="16383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305" name="Oval 281"/>
            <p:cNvSpPr>
              <a:spLocks noChangeArrowheads="1"/>
            </p:cNvSpPr>
            <p:nvPr/>
          </p:nvSpPr>
          <p:spPr bwMode="auto">
            <a:xfrm>
              <a:off x="2926080" y="1371600"/>
              <a:ext cx="92075" cy="114300"/>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306" name="Rectangle 282"/>
            <p:cNvSpPr>
              <a:spLocks noChangeArrowheads="1"/>
            </p:cNvSpPr>
            <p:nvPr/>
          </p:nvSpPr>
          <p:spPr bwMode="auto">
            <a:xfrm>
              <a:off x="2773680" y="11811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T20</a:t>
              </a:r>
            </a:p>
          </p:txBody>
        </p:sp>
        <p:sp>
          <p:nvSpPr>
            <p:cNvPr id="1307" name="Line 283"/>
            <p:cNvSpPr>
              <a:spLocks noChangeShapeType="1"/>
            </p:cNvSpPr>
            <p:nvPr/>
          </p:nvSpPr>
          <p:spPr bwMode="auto">
            <a:xfrm flipH="1" flipV="1">
              <a:off x="3292475" y="1752600"/>
              <a:ext cx="243205" cy="2286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08" name="Line 284"/>
            <p:cNvSpPr>
              <a:spLocks noChangeShapeType="1"/>
            </p:cNvSpPr>
            <p:nvPr/>
          </p:nvSpPr>
          <p:spPr bwMode="auto">
            <a:xfrm flipH="1" flipV="1">
              <a:off x="3018155" y="1447800"/>
              <a:ext cx="182245" cy="1905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09" name="Line 285"/>
            <p:cNvSpPr>
              <a:spLocks noChangeShapeType="1"/>
            </p:cNvSpPr>
            <p:nvPr/>
          </p:nvSpPr>
          <p:spPr bwMode="auto">
            <a:xfrm flipH="1" flipV="1">
              <a:off x="2865755" y="1295400"/>
              <a:ext cx="9017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10" name="Line 286"/>
            <p:cNvSpPr>
              <a:spLocks noChangeShapeType="1"/>
            </p:cNvSpPr>
            <p:nvPr/>
          </p:nvSpPr>
          <p:spPr bwMode="auto">
            <a:xfrm flipV="1">
              <a:off x="5212080" y="2438400"/>
              <a:ext cx="152400"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11" name="Line 287"/>
            <p:cNvSpPr>
              <a:spLocks noChangeShapeType="1"/>
            </p:cNvSpPr>
            <p:nvPr/>
          </p:nvSpPr>
          <p:spPr bwMode="auto">
            <a:xfrm flipV="1">
              <a:off x="5212080" y="2286000"/>
              <a:ext cx="0" cy="1905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12" name="Oval 288"/>
            <p:cNvSpPr>
              <a:spLocks noChangeArrowheads="1"/>
            </p:cNvSpPr>
            <p:nvPr/>
          </p:nvSpPr>
          <p:spPr bwMode="auto">
            <a:xfrm>
              <a:off x="5638800" y="11430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500" dirty="0">
                <a:cs typeface="Arial" pitchFamily="34" charset="0"/>
              </a:endParaRPr>
            </a:p>
          </p:txBody>
        </p:sp>
        <p:sp>
          <p:nvSpPr>
            <p:cNvPr id="1313" name="Line 289"/>
            <p:cNvSpPr>
              <a:spLocks noChangeShapeType="1"/>
            </p:cNvSpPr>
            <p:nvPr/>
          </p:nvSpPr>
          <p:spPr bwMode="auto">
            <a:xfrm flipV="1">
              <a:off x="5241925" y="1790700"/>
              <a:ext cx="184150" cy="3429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14" name="Line 290"/>
            <p:cNvSpPr>
              <a:spLocks noChangeShapeType="1"/>
            </p:cNvSpPr>
            <p:nvPr/>
          </p:nvSpPr>
          <p:spPr bwMode="auto">
            <a:xfrm flipV="1">
              <a:off x="5456555" y="1295400"/>
              <a:ext cx="212725" cy="419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15" name="Oval 291"/>
            <p:cNvSpPr>
              <a:spLocks noChangeArrowheads="1"/>
            </p:cNvSpPr>
            <p:nvPr/>
          </p:nvSpPr>
          <p:spPr bwMode="auto">
            <a:xfrm>
              <a:off x="5791200" y="7239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316" name="Rectangle 292"/>
            <p:cNvSpPr>
              <a:spLocks noChangeArrowheads="1"/>
            </p:cNvSpPr>
            <p:nvPr/>
          </p:nvSpPr>
          <p:spPr bwMode="auto">
            <a:xfrm>
              <a:off x="5851525" y="4953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T30</a:t>
              </a:r>
            </a:p>
          </p:txBody>
        </p:sp>
        <p:sp>
          <p:nvSpPr>
            <p:cNvPr id="1317" name="Line 293"/>
            <p:cNvSpPr>
              <a:spLocks noChangeShapeType="1"/>
            </p:cNvSpPr>
            <p:nvPr/>
          </p:nvSpPr>
          <p:spPr bwMode="auto">
            <a:xfrm flipV="1">
              <a:off x="5699125" y="838200"/>
              <a:ext cx="122555" cy="3048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18" name="Line 294"/>
            <p:cNvSpPr>
              <a:spLocks noChangeShapeType="1"/>
            </p:cNvSpPr>
            <p:nvPr/>
          </p:nvSpPr>
          <p:spPr bwMode="auto">
            <a:xfrm flipV="1">
              <a:off x="5851525" y="609600"/>
              <a:ext cx="31750"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19" name="Line 295"/>
            <p:cNvSpPr>
              <a:spLocks noChangeShapeType="1"/>
            </p:cNvSpPr>
            <p:nvPr/>
          </p:nvSpPr>
          <p:spPr bwMode="auto">
            <a:xfrm flipH="1" flipV="1">
              <a:off x="4816475" y="2057400"/>
              <a:ext cx="60325"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20" name="Line 296"/>
            <p:cNvSpPr>
              <a:spLocks noChangeShapeType="1"/>
            </p:cNvSpPr>
            <p:nvPr/>
          </p:nvSpPr>
          <p:spPr bwMode="auto">
            <a:xfrm flipV="1">
              <a:off x="4816475" y="1562100"/>
              <a:ext cx="60325" cy="3429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21" name="Oval 297"/>
            <p:cNvSpPr>
              <a:spLocks noChangeArrowheads="1"/>
            </p:cNvSpPr>
            <p:nvPr/>
          </p:nvSpPr>
          <p:spPr bwMode="auto">
            <a:xfrm>
              <a:off x="4907280" y="7620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500" dirty="0">
                <a:cs typeface="Arial" pitchFamily="34" charset="0"/>
              </a:endParaRPr>
            </a:p>
          </p:txBody>
        </p:sp>
        <p:sp>
          <p:nvSpPr>
            <p:cNvPr id="1322" name="Oval 298"/>
            <p:cNvSpPr>
              <a:spLocks noChangeArrowheads="1"/>
            </p:cNvSpPr>
            <p:nvPr/>
          </p:nvSpPr>
          <p:spPr bwMode="auto">
            <a:xfrm>
              <a:off x="4937125" y="381000"/>
              <a:ext cx="92075" cy="114300"/>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323" name="Line 299"/>
            <p:cNvSpPr>
              <a:spLocks noChangeShapeType="1"/>
            </p:cNvSpPr>
            <p:nvPr/>
          </p:nvSpPr>
          <p:spPr bwMode="auto">
            <a:xfrm flipV="1">
              <a:off x="4907280" y="914400"/>
              <a:ext cx="29845" cy="533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24" name="Line 300"/>
            <p:cNvSpPr>
              <a:spLocks noChangeShapeType="1"/>
            </p:cNvSpPr>
            <p:nvPr/>
          </p:nvSpPr>
          <p:spPr bwMode="auto">
            <a:xfrm flipV="1">
              <a:off x="4968875" y="495300"/>
              <a:ext cx="0" cy="2667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25" name="Rectangle 301"/>
            <p:cNvSpPr>
              <a:spLocks noChangeArrowheads="1"/>
            </p:cNvSpPr>
            <p:nvPr/>
          </p:nvSpPr>
          <p:spPr bwMode="auto">
            <a:xfrm>
              <a:off x="4937125" y="1905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T31</a:t>
              </a:r>
            </a:p>
          </p:txBody>
        </p:sp>
        <p:sp>
          <p:nvSpPr>
            <p:cNvPr id="1326" name="Line 302"/>
            <p:cNvSpPr>
              <a:spLocks noChangeShapeType="1"/>
            </p:cNvSpPr>
            <p:nvPr/>
          </p:nvSpPr>
          <p:spPr bwMode="auto">
            <a:xfrm flipV="1">
              <a:off x="4968875" y="304800"/>
              <a:ext cx="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27" name="Line 303"/>
            <p:cNvSpPr>
              <a:spLocks noChangeShapeType="1"/>
            </p:cNvSpPr>
            <p:nvPr/>
          </p:nvSpPr>
          <p:spPr bwMode="auto">
            <a:xfrm flipH="1" flipV="1">
              <a:off x="4237355" y="1600200"/>
              <a:ext cx="29845" cy="3429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28" name="Oval 304"/>
            <p:cNvSpPr>
              <a:spLocks noChangeArrowheads="1"/>
            </p:cNvSpPr>
            <p:nvPr/>
          </p:nvSpPr>
          <p:spPr bwMode="auto">
            <a:xfrm>
              <a:off x="3992880" y="8763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500" dirty="0">
                <a:cs typeface="Arial" pitchFamily="34" charset="0"/>
              </a:endParaRPr>
            </a:p>
          </p:txBody>
        </p:sp>
        <p:sp>
          <p:nvSpPr>
            <p:cNvPr id="1329" name="Oval 305"/>
            <p:cNvSpPr>
              <a:spLocks noChangeArrowheads="1"/>
            </p:cNvSpPr>
            <p:nvPr/>
          </p:nvSpPr>
          <p:spPr bwMode="auto">
            <a:xfrm>
              <a:off x="3840480" y="571500"/>
              <a:ext cx="92075" cy="114300"/>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330" name="Rectangle 306"/>
            <p:cNvSpPr>
              <a:spLocks noChangeArrowheads="1"/>
            </p:cNvSpPr>
            <p:nvPr/>
          </p:nvSpPr>
          <p:spPr bwMode="auto">
            <a:xfrm>
              <a:off x="3780155" y="381000"/>
              <a:ext cx="90170"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T32</a:t>
              </a:r>
            </a:p>
          </p:txBody>
        </p:sp>
        <p:sp>
          <p:nvSpPr>
            <p:cNvPr id="1331" name="Line 307"/>
            <p:cNvSpPr>
              <a:spLocks noChangeShapeType="1"/>
            </p:cNvSpPr>
            <p:nvPr/>
          </p:nvSpPr>
          <p:spPr bwMode="auto">
            <a:xfrm flipH="1" flipV="1">
              <a:off x="4054475" y="1028700"/>
              <a:ext cx="152400" cy="457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32" name="Line 308"/>
            <p:cNvSpPr>
              <a:spLocks noChangeShapeType="1"/>
            </p:cNvSpPr>
            <p:nvPr/>
          </p:nvSpPr>
          <p:spPr bwMode="auto">
            <a:xfrm flipH="1" flipV="1">
              <a:off x="3902075" y="647700"/>
              <a:ext cx="120650" cy="2286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33" name="Line 309"/>
            <p:cNvSpPr>
              <a:spLocks noChangeShapeType="1"/>
            </p:cNvSpPr>
            <p:nvPr/>
          </p:nvSpPr>
          <p:spPr bwMode="auto">
            <a:xfrm flipH="1" flipV="1">
              <a:off x="3840480" y="495300"/>
              <a:ext cx="29845"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34" name="Line 310"/>
            <p:cNvSpPr>
              <a:spLocks noChangeShapeType="1"/>
            </p:cNvSpPr>
            <p:nvPr/>
          </p:nvSpPr>
          <p:spPr bwMode="auto">
            <a:xfrm flipH="1" flipV="1">
              <a:off x="4175125" y="800100"/>
              <a:ext cx="152400" cy="6477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35" name="Line 311"/>
            <p:cNvSpPr>
              <a:spLocks noChangeShapeType="1"/>
            </p:cNvSpPr>
            <p:nvPr/>
          </p:nvSpPr>
          <p:spPr bwMode="auto">
            <a:xfrm flipV="1">
              <a:off x="5241925" y="1905000"/>
              <a:ext cx="274955" cy="2286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36" name="Oval 312"/>
            <p:cNvSpPr>
              <a:spLocks noChangeArrowheads="1"/>
            </p:cNvSpPr>
            <p:nvPr/>
          </p:nvSpPr>
          <p:spPr bwMode="auto">
            <a:xfrm>
              <a:off x="5821680" y="13335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337" name="Line 313"/>
            <p:cNvSpPr>
              <a:spLocks noChangeShapeType="1"/>
            </p:cNvSpPr>
            <p:nvPr/>
          </p:nvSpPr>
          <p:spPr bwMode="auto">
            <a:xfrm flipV="1">
              <a:off x="5608955" y="1485900"/>
              <a:ext cx="212725" cy="3429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38" name="Oval 314"/>
            <p:cNvSpPr>
              <a:spLocks noChangeArrowheads="1"/>
            </p:cNvSpPr>
            <p:nvPr/>
          </p:nvSpPr>
          <p:spPr bwMode="auto">
            <a:xfrm>
              <a:off x="6003925" y="8763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339" name="Rectangle 315"/>
            <p:cNvSpPr>
              <a:spLocks noChangeArrowheads="1"/>
            </p:cNvSpPr>
            <p:nvPr/>
          </p:nvSpPr>
          <p:spPr bwMode="auto">
            <a:xfrm>
              <a:off x="6096000" y="6096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T33</a:t>
              </a:r>
            </a:p>
          </p:txBody>
        </p:sp>
        <p:sp>
          <p:nvSpPr>
            <p:cNvPr id="1340" name="Line 316"/>
            <p:cNvSpPr>
              <a:spLocks noChangeShapeType="1"/>
            </p:cNvSpPr>
            <p:nvPr/>
          </p:nvSpPr>
          <p:spPr bwMode="auto">
            <a:xfrm flipV="1">
              <a:off x="5883275" y="990600"/>
              <a:ext cx="152400" cy="3429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41" name="Line 317"/>
            <p:cNvSpPr>
              <a:spLocks noChangeShapeType="1"/>
            </p:cNvSpPr>
            <p:nvPr/>
          </p:nvSpPr>
          <p:spPr bwMode="auto">
            <a:xfrm flipV="1">
              <a:off x="6066155" y="723900"/>
              <a:ext cx="60325"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42" name="Line 318"/>
            <p:cNvSpPr>
              <a:spLocks noChangeShapeType="1"/>
            </p:cNvSpPr>
            <p:nvPr/>
          </p:nvSpPr>
          <p:spPr bwMode="auto">
            <a:xfrm flipH="1">
              <a:off x="4114800" y="4762500"/>
              <a:ext cx="122555"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43" name="Line 319"/>
            <p:cNvSpPr>
              <a:spLocks noChangeShapeType="1"/>
            </p:cNvSpPr>
            <p:nvPr/>
          </p:nvSpPr>
          <p:spPr bwMode="auto">
            <a:xfrm>
              <a:off x="4237355" y="4762500"/>
              <a:ext cx="121920"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44" name="Line 320"/>
            <p:cNvSpPr>
              <a:spLocks noChangeShapeType="1"/>
            </p:cNvSpPr>
            <p:nvPr/>
          </p:nvSpPr>
          <p:spPr bwMode="auto">
            <a:xfrm flipH="1">
              <a:off x="4237355" y="5029200"/>
              <a:ext cx="121920" cy="3810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45" name="Oval 321"/>
            <p:cNvSpPr>
              <a:spLocks noChangeArrowheads="1"/>
            </p:cNvSpPr>
            <p:nvPr/>
          </p:nvSpPr>
          <p:spPr bwMode="auto">
            <a:xfrm>
              <a:off x="4114800" y="56388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700" dirty="0">
                <a:cs typeface="Arial" pitchFamily="34" charset="0"/>
              </a:endParaRPr>
            </a:p>
          </p:txBody>
        </p:sp>
        <p:sp>
          <p:nvSpPr>
            <p:cNvPr id="1346" name="Oval 322"/>
            <p:cNvSpPr>
              <a:spLocks noChangeArrowheads="1"/>
            </p:cNvSpPr>
            <p:nvPr/>
          </p:nvSpPr>
          <p:spPr bwMode="auto">
            <a:xfrm>
              <a:off x="4054475" y="5905500"/>
              <a:ext cx="90805" cy="114300"/>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347" name="Line 323"/>
            <p:cNvSpPr>
              <a:spLocks noChangeShapeType="1"/>
            </p:cNvSpPr>
            <p:nvPr/>
          </p:nvSpPr>
          <p:spPr bwMode="auto">
            <a:xfrm flipH="1">
              <a:off x="4175125" y="5524500"/>
              <a:ext cx="31750"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48" name="Line 324"/>
            <p:cNvSpPr>
              <a:spLocks noChangeShapeType="1"/>
            </p:cNvSpPr>
            <p:nvPr/>
          </p:nvSpPr>
          <p:spPr bwMode="auto">
            <a:xfrm flipH="1">
              <a:off x="4114800" y="5791200"/>
              <a:ext cx="30480"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49" name="Rectangle 325"/>
            <p:cNvSpPr>
              <a:spLocks noChangeArrowheads="1"/>
            </p:cNvSpPr>
            <p:nvPr/>
          </p:nvSpPr>
          <p:spPr bwMode="auto">
            <a:xfrm>
              <a:off x="3962400" y="64389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T34</a:t>
              </a:r>
            </a:p>
          </p:txBody>
        </p:sp>
        <p:sp>
          <p:nvSpPr>
            <p:cNvPr id="1350" name="Line 326"/>
            <p:cNvSpPr>
              <a:spLocks noChangeShapeType="1"/>
            </p:cNvSpPr>
            <p:nvPr/>
          </p:nvSpPr>
          <p:spPr bwMode="auto">
            <a:xfrm flipH="1">
              <a:off x="4022725" y="6019800"/>
              <a:ext cx="62230" cy="419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51" name="Line 327"/>
            <p:cNvSpPr>
              <a:spLocks noChangeShapeType="1"/>
            </p:cNvSpPr>
            <p:nvPr/>
          </p:nvSpPr>
          <p:spPr bwMode="auto">
            <a:xfrm flipH="1">
              <a:off x="3780155" y="3124200"/>
              <a:ext cx="212725"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52" name="Line 328"/>
            <p:cNvSpPr>
              <a:spLocks noChangeShapeType="1"/>
            </p:cNvSpPr>
            <p:nvPr/>
          </p:nvSpPr>
          <p:spPr bwMode="auto">
            <a:xfrm flipH="1" flipV="1">
              <a:off x="3870325" y="2857500"/>
              <a:ext cx="122555" cy="2667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53" name="Line 329"/>
            <p:cNvSpPr>
              <a:spLocks noChangeShapeType="1"/>
            </p:cNvSpPr>
            <p:nvPr/>
          </p:nvSpPr>
          <p:spPr bwMode="auto">
            <a:xfrm flipH="1">
              <a:off x="3535680" y="3238500"/>
              <a:ext cx="152400"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54" name="Line 330"/>
            <p:cNvSpPr>
              <a:spLocks noChangeShapeType="1"/>
            </p:cNvSpPr>
            <p:nvPr/>
          </p:nvSpPr>
          <p:spPr bwMode="auto">
            <a:xfrm flipH="1">
              <a:off x="3200400" y="3314700"/>
              <a:ext cx="244475" cy="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55" name="Oval 331"/>
            <p:cNvSpPr>
              <a:spLocks noChangeArrowheads="1"/>
            </p:cNvSpPr>
            <p:nvPr/>
          </p:nvSpPr>
          <p:spPr bwMode="auto">
            <a:xfrm>
              <a:off x="2743200" y="32004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500" dirty="0">
                <a:cs typeface="Arial" pitchFamily="34" charset="0"/>
              </a:endParaRPr>
            </a:p>
          </p:txBody>
        </p:sp>
        <p:sp>
          <p:nvSpPr>
            <p:cNvPr id="1356" name="Oval 332"/>
            <p:cNvSpPr>
              <a:spLocks noChangeArrowheads="1"/>
            </p:cNvSpPr>
            <p:nvPr/>
          </p:nvSpPr>
          <p:spPr bwMode="auto">
            <a:xfrm>
              <a:off x="2408555" y="3162300"/>
              <a:ext cx="90170" cy="114300"/>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357" name="Line 333"/>
            <p:cNvSpPr>
              <a:spLocks noChangeShapeType="1"/>
            </p:cNvSpPr>
            <p:nvPr/>
          </p:nvSpPr>
          <p:spPr bwMode="auto">
            <a:xfrm flipH="1">
              <a:off x="2835275" y="3276600"/>
              <a:ext cx="273050" cy="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58" name="Rectangle 334"/>
            <p:cNvSpPr>
              <a:spLocks noChangeArrowheads="1"/>
            </p:cNvSpPr>
            <p:nvPr/>
          </p:nvSpPr>
          <p:spPr bwMode="auto">
            <a:xfrm>
              <a:off x="2103755" y="3086100"/>
              <a:ext cx="90170"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T35</a:t>
              </a:r>
            </a:p>
          </p:txBody>
        </p:sp>
        <p:sp>
          <p:nvSpPr>
            <p:cNvPr id="1359" name="Line 335"/>
            <p:cNvSpPr>
              <a:spLocks noChangeShapeType="1"/>
            </p:cNvSpPr>
            <p:nvPr/>
          </p:nvSpPr>
          <p:spPr bwMode="auto">
            <a:xfrm flipH="1" flipV="1">
              <a:off x="2193925" y="3162300"/>
              <a:ext cx="214630"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60" name="Line 336"/>
            <p:cNvSpPr>
              <a:spLocks noChangeShapeType="1"/>
            </p:cNvSpPr>
            <p:nvPr/>
          </p:nvSpPr>
          <p:spPr bwMode="auto">
            <a:xfrm flipH="1" flipV="1">
              <a:off x="2498725" y="3238500"/>
              <a:ext cx="244475"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61" name="Oval 337"/>
            <p:cNvSpPr>
              <a:spLocks noChangeArrowheads="1"/>
            </p:cNvSpPr>
            <p:nvPr/>
          </p:nvSpPr>
          <p:spPr bwMode="auto">
            <a:xfrm>
              <a:off x="4359275" y="5715000"/>
              <a:ext cx="9080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362" name="Oval 338"/>
            <p:cNvSpPr>
              <a:spLocks noChangeArrowheads="1"/>
            </p:cNvSpPr>
            <p:nvPr/>
          </p:nvSpPr>
          <p:spPr bwMode="auto">
            <a:xfrm>
              <a:off x="4359275" y="5981700"/>
              <a:ext cx="90805" cy="114300"/>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363" name="Rectangle 339"/>
            <p:cNvSpPr>
              <a:spLocks noChangeArrowheads="1"/>
            </p:cNvSpPr>
            <p:nvPr/>
          </p:nvSpPr>
          <p:spPr bwMode="auto">
            <a:xfrm>
              <a:off x="4359275" y="6553200"/>
              <a:ext cx="9080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T36</a:t>
              </a:r>
            </a:p>
          </p:txBody>
        </p:sp>
        <p:sp>
          <p:nvSpPr>
            <p:cNvPr id="1364" name="Line 340"/>
            <p:cNvSpPr>
              <a:spLocks noChangeShapeType="1"/>
            </p:cNvSpPr>
            <p:nvPr/>
          </p:nvSpPr>
          <p:spPr bwMode="auto">
            <a:xfrm>
              <a:off x="4389755" y="5600700"/>
              <a:ext cx="0"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65" name="Line 341"/>
            <p:cNvSpPr>
              <a:spLocks noChangeShapeType="1"/>
            </p:cNvSpPr>
            <p:nvPr/>
          </p:nvSpPr>
          <p:spPr bwMode="auto">
            <a:xfrm>
              <a:off x="4359275" y="5029200"/>
              <a:ext cx="30480" cy="457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66" name="Line 342"/>
            <p:cNvSpPr>
              <a:spLocks noChangeShapeType="1"/>
            </p:cNvSpPr>
            <p:nvPr/>
          </p:nvSpPr>
          <p:spPr bwMode="auto">
            <a:xfrm>
              <a:off x="4389755" y="5867400"/>
              <a:ext cx="0"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67" name="Line 343"/>
            <p:cNvSpPr>
              <a:spLocks noChangeShapeType="1"/>
            </p:cNvSpPr>
            <p:nvPr/>
          </p:nvSpPr>
          <p:spPr bwMode="auto">
            <a:xfrm>
              <a:off x="4389755" y="6096000"/>
              <a:ext cx="0" cy="457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68" name="Line 344"/>
            <p:cNvSpPr>
              <a:spLocks noChangeShapeType="1"/>
            </p:cNvSpPr>
            <p:nvPr/>
          </p:nvSpPr>
          <p:spPr bwMode="auto">
            <a:xfrm flipV="1">
              <a:off x="4359275" y="2324100"/>
              <a:ext cx="30480" cy="3048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69" name="Line 345"/>
            <p:cNvSpPr>
              <a:spLocks noChangeShapeType="1"/>
            </p:cNvSpPr>
            <p:nvPr/>
          </p:nvSpPr>
          <p:spPr bwMode="auto">
            <a:xfrm flipH="1" flipV="1">
              <a:off x="4145280" y="2476500"/>
              <a:ext cx="213995"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70" name="Line 346"/>
            <p:cNvSpPr>
              <a:spLocks noChangeShapeType="1"/>
            </p:cNvSpPr>
            <p:nvPr/>
          </p:nvSpPr>
          <p:spPr bwMode="auto">
            <a:xfrm flipV="1">
              <a:off x="4084955" y="2209800"/>
              <a:ext cx="0"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71" name="Line 347"/>
            <p:cNvSpPr>
              <a:spLocks noChangeShapeType="1"/>
            </p:cNvSpPr>
            <p:nvPr/>
          </p:nvSpPr>
          <p:spPr bwMode="auto">
            <a:xfrm flipH="1" flipV="1">
              <a:off x="3870325" y="1790700"/>
              <a:ext cx="184150" cy="2667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72" name="Oval 348"/>
            <p:cNvSpPr>
              <a:spLocks noChangeArrowheads="1"/>
            </p:cNvSpPr>
            <p:nvPr/>
          </p:nvSpPr>
          <p:spPr bwMode="auto">
            <a:xfrm>
              <a:off x="3565525" y="11811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373" name="Oval 349"/>
            <p:cNvSpPr>
              <a:spLocks noChangeArrowheads="1"/>
            </p:cNvSpPr>
            <p:nvPr/>
          </p:nvSpPr>
          <p:spPr bwMode="auto">
            <a:xfrm>
              <a:off x="3383280" y="876300"/>
              <a:ext cx="92075" cy="114300"/>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374" name="Rectangle 350"/>
            <p:cNvSpPr>
              <a:spLocks noChangeArrowheads="1"/>
            </p:cNvSpPr>
            <p:nvPr/>
          </p:nvSpPr>
          <p:spPr bwMode="auto">
            <a:xfrm>
              <a:off x="3292475" y="685800"/>
              <a:ext cx="9080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T37</a:t>
              </a:r>
            </a:p>
          </p:txBody>
        </p:sp>
        <p:sp>
          <p:nvSpPr>
            <p:cNvPr id="1375" name="Line 351"/>
            <p:cNvSpPr>
              <a:spLocks noChangeShapeType="1"/>
            </p:cNvSpPr>
            <p:nvPr/>
          </p:nvSpPr>
          <p:spPr bwMode="auto">
            <a:xfrm flipH="1" flipV="1">
              <a:off x="3627755" y="1295400"/>
              <a:ext cx="182245" cy="3810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76" name="Line 352"/>
            <p:cNvSpPr>
              <a:spLocks noChangeShapeType="1"/>
            </p:cNvSpPr>
            <p:nvPr/>
          </p:nvSpPr>
          <p:spPr bwMode="auto">
            <a:xfrm flipH="1" flipV="1">
              <a:off x="3475355" y="990600"/>
              <a:ext cx="121920" cy="1905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77" name="Line 353"/>
            <p:cNvSpPr>
              <a:spLocks noChangeShapeType="1"/>
            </p:cNvSpPr>
            <p:nvPr/>
          </p:nvSpPr>
          <p:spPr bwMode="auto">
            <a:xfrm flipH="1" flipV="1">
              <a:off x="3352800" y="800100"/>
              <a:ext cx="60325"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78" name="Line 354"/>
            <p:cNvSpPr>
              <a:spLocks noChangeShapeType="1"/>
            </p:cNvSpPr>
            <p:nvPr/>
          </p:nvSpPr>
          <p:spPr bwMode="auto">
            <a:xfrm flipV="1">
              <a:off x="5516880" y="3657600"/>
              <a:ext cx="152400"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79" name="Line 355"/>
            <p:cNvSpPr>
              <a:spLocks noChangeShapeType="1"/>
            </p:cNvSpPr>
            <p:nvPr/>
          </p:nvSpPr>
          <p:spPr bwMode="auto">
            <a:xfrm>
              <a:off x="5761355" y="3657600"/>
              <a:ext cx="27432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80" name="Oval 356"/>
            <p:cNvSpPr>
              <a:spLocks noChangeArrowheads="1"/>
            </p:cNvSpPr>
            <p:nvPr/>
          </p:nvSpPr>
          <p:spPr bwMode="auto">
            <a:xfrm>
              <a:off x="6431280" y="37338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500" dirty="0">
                <a:cs typeface="Arial" pitchFamily="34" charset="0"/>
              </a:endParaRPr>
            </a:p>
          </p:txBody>
        </p:sp>
        <p:sp>
          <p:nvSpPr>
            <p:cNvPr id="1381" name="Oval 357"/>
            <p:cNvSpPr>
              <a:spLocks noChangeArrowheads="1"/>
            </p:cNvSpPr>
            <p:nvPr/>
          </p:nvSpPr>
          <p:spPr bwMode="auto">
            <a:xfrm>
              <a:off x="6888480" y="38862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382" name="Line 358"/>
            <p:cNvSpPr>
              <a:spLocks noChangeShapeType="1"/>
            </p:cNvSpPr>
            <p:nvPr/>
          </p:nvSpPr>
          <p:spPr bwMode="auto">
            <a:xfrm>
              <a:off x="6126480" y="3733800"/>
              <a:ext cx="30480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83" name="Line 359"/>
            <p:cNvSpPr>
              <a:spLocks noChangeShapeType="1"/>
            </p:cNvSpPr>
            <p:nvPr/>
          </p:nvSpPr>
          <p:spPr bwMode="auto">
            <a:xfrm>
              <a:off x="6523355" y="3810000"/>
              <a:ext cx="365125"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84" name="Rectangle 360"/>
            <p:cNvSpPr>
              <a:spLocks noChangeArrowheads="1"/>
            </p:cNvSpPr>
            <p:nvPr/>
          </p:nvSpPr>
          <p:spPr bwMode="auto">
            <a:xfrm>
              <a:off x="7345680" y="40005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T38</a:t>
              </a:r>
            </a:p>
          </p:txBody>
        </p:sp>
        <p:sp>
          <p:nvSpPr>
            <p:cNvPr id="1385" name="Line 361"/>
            <p:cNvSpPr>
              <a:spLocks noChangeShapeType="1"/>
            </p:cNvSpPr>
            <p:nvPr/>
          </p:nvSpPr>
          <p:spPr bwMode="auto">
            <a:xfrm>
              <a:off x="6980555" y="3962400"/>
              <a:ext cx="365125"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86" name="Line 362"/>
            <p:cNvSpPr>
              <a:spLocks noChangeShapeType="1"/>
            </p:cNvSpPr>
            <p:nvPr/>
          </p:nvSpPr>
          <p:spPr bwMode="auto">
            <a:xfrm flipV="1">
              <a:off x="5761355" y="2933700"/>
              <a:ext cx="212725" cy="2286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87" name="Oval 363"/>
            <p:cNvSpPr>
              <a:spLocks noChangeArrowheads="1"/>
            </p:cNvSpPr>
            <p:nvPr/>
          </p:nvSpPr>
          <p:spPr bwMode="auto">
            <a:xfrm>
              <a:off x="6431280" y="27432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500" dirty="0">
                <a:cs typeface="Arial" pitchFamily="34" charset="0"/>
              </a:endParaRPr>
            </a:p>
          </p:txBody>
        </p:sp>
        <p:sp>
          <p:nvSpPr>
            <p:cNvPr id="1388" name="Oval 364"/>
            <p:cNvSpPr>
              <a:spLocks noChangeArrowheads="1"/>
            </p:cNvSpPr>
            <p:nvPr/>
          </p:nvSpPr>
          <p:spPr bwMode="auto">
            <a:xfrm>
              <a:off x="6918325" y="26670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389" name="Line 365"/>
            <p:cNvSpPr>
              <a:spLocks noChangeShapeType="1"/>
            </p:cNvSpPr>
            <p:nvPr/>
          </p:nvSpPr>
          <p:spPr bwMode="auto">
            <a:xfrm flipV="1">
              <a:off x="6066155" y="2819400"/>
              <a:ext cx="365125"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90" name="Line 366"/>
            <p:cNvSpPr>
              <a:spLocks noChangeShapeType="1"/>
            </p:cNvSpPr>
            <p:nvPr/>
          </p:nvSpPr>
          <p:spPr bwMode="auto">
            <a:xfrm flipV="1">
              <a:off x="6523355" y="2743200"/>
              <a:ext cx="39497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91" name="Rectangle 367"/>
            <p:cNvSpPr>
              <a:spLocks noChangeArrowheads="1"/>
            </p:cNvSpPr>
            <p:nvPr/>
          </p:nvSpPr>
          <p:spPr bwMode="auto">
            <a:xfrm>
              <a:off x="7285355" y="2552700"/>
              <a:ext cx="90170"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T39</a:t>
              </a:r>
            </a:p>
          </p:txBody>
        </p:sp>
        <p:sp>
          <p:nvSpPr>
            <p:cNvPr id="1392" name="Line 368"/>
            <p:cNvSpPr>
              <a:spLocks noChangeShapeType="1"/>
            </p:cNvSpPr>
            <p:nvPr/>
          </p:nvSpPr>
          <p:spPr bwMode="auto">
            <a:xfrm flipV="1">
              <a:off x="7010400" y="2628900"/>
              <a:ext cx="274955"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93" name="Line 369"/>
            <p:cNvSpPr>
              <a:spLocks noChangeShapeType="1"/>
            </p:cNvSpPr>
            <p:nvPr/>
          </p:nvSpPr>
          <p:spPr bwMode="auto">
            <a:xfrm flipV="1">
              <a:off x="5699125" y="2590800"/>
              <a:ext cx="184150" cy="2667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94" name="Oval 370"/>
            <p:cNvSpPr>
              <a:spLocks noChangeArrowheads="1"/>
            </p:cNvSpPr>
            <p:nvPr/>
          </p:nvSpPr>
          <p:spPr bwMode="auto">
            <a:xfrm>
              <a:off x="6308725" y="22860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395" name="Line 371"/>
            <p:cNvSpPr>
              <a:spLocks noChangeShapeType="1"/>
            </p:cNvSpPr>
            <p:nvPr/>
          </p:nvSpPr>
          <p:spPr bwMode="auto">
            <a:xfrm flipV="1">
              <a:off x="5974080" y="2362200"/>
              <a:ext cx="334645" cy="1905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96" name="Oval 372"/>
            <p:cNvSpPr>
              <a:spLocks noChangeArrowheads="1"/>
            </p:cNvSpPr>
            <p:nvPr/>
          </p:nvSpPr>
          <p:spPr bwMode="auto">
            <a:xfrm>
              <a:off x="6797675" y="2095500"/>
              <a:ext cx="9080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397" name="Rectangle 373"/>
            <p:cNvSpPr>
              <a:spLocks noChangeArrowheads="1"/>
            </p:cNvSpPr>
            <p:nvPr/>
          </p:nvSpPr>
          <p:spPr bwMode="auto">
            <a:xfrm>
              <a:off x="7102475" y="1943100"/>
              <a:ext cx="9080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T40</a:t>
              </a:r>
            </a:p>
          </p:txBody>
        </p:sp>
        <p:sp>
          <p:nvSpPr>
            <p:cNvPr id="1398" name="Line 374"/>
            <p:cNvSpPr>
              <a:spLocks noChangeShapeType="1"/>
            </p:cNvSpPr>
            <p:nvPr/>
          </p:nvSpPr>
          <p:spPr bwMode="auto">
            <a:xfrm flipV="1">
              <a:off x="6400800" y="2171700"/>
              <a:ext cx="396875"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399" name="Line 375"/>
            <p:cNvSpPr>
              <a:spLocks noChangeShapeType="1"/>
            </p:cNvSpPr>
            <p:nvPr/>
          </p:nvSpPr>
          <p:spPr bwMode="auto">
            <a:xfrm flipV="1">
              <a:off x="6888480" y="2019300"/>
              <a:ext cx="213995"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00" name="Line 376"/>
            <p:cNvSpPr>
              <a:spLocks noChangeShapeType="1"/>
            </p:cNvSpPr>
            <p:nvPr/>
          </p:nvSpPr>
          <p:spPr bwMode="auto">
            <a:xfrm>
              <a:off x="5426075" y="4076700"/>
              <a:ext cx="60325"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01" name="Line 377"/>
            <p:cNvSpPr>
              <a:spLocks noChangeShapeType="1"/>
            </p:cNvSpPr>
            <p:nvPr/>
          </p:nvSpPr>
          <p:spPr bwMode="auto">
            <a:xfrm>
              <a:off x="5578475" y="4343400"/>
              <a:ext cx="304800"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02" name="Oval 378"/>
            <p:cNvSpPr>
              <a:spLocks noChangeArrowheads="1"/>
            </p:cNvSpPr>
            <p:nvPr/>
          </p:nvSpPr>
          <p:spPr bwMode="auto">
            <a:xfrm>
              <a:off x="6156325" y="46101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403" name="Oval 379"/>
            <p:cNvSpPr>
              <a:spLocks noChangeArrowheads="1"/>
            </p:cNvSpPr>
            <p:nvPr/>
          </p:nvSpPr>
          <p:spPr bwMode="auto">
            <a:xfrm>
              <a:off x="6492875" y="4914900"/>
              <a:ext cx="9080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404" name="Rectangle 380"/>
            <p:cNvSpPr>
              <a:spLocks noChangeArrowheads="1"/>
            </p:cNvSpPr>
            <p:nvPr/>
          </p:nvSpPr>
          <p:spPr bwMode="auto">
            <a:xfrm>
              <a:off x="6888480" y="52578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T41</a:t>
              </a:r>
            </a:p>
          </p:txBody>
        </p:sp>
        <p:sp>
          <p:nvSpPr>
            <p:cNvPr id="1405" name="Line 381"/>
            <p:cNvSpPr>
              <a:spLocks noChangeShapeType="1"/>
            </p:cNvSpPr>
            <p:nvPr/>
          </p:nvSpPr>
          <p:spPr bwMode="auto">
            <a:xfrm>
              <a:off x="5974080" y="4495800"/>
              <a:ext cx="182245"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06" name="Line 382"/>
            <p:cNvSpPr>
              <a:spLocks noChangeShapeType="1"/>
            </p:cNvSpPr>
            <p:nvPr/>
          </p:nvSpPr>
          <p:spPr bwMode="auto">
            <a:xfrm>
              <a:off x="6248400" y="4724400"/>
              <a:ext cx="244475" cy="1905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07" name="Line 383"/>
            <p:cNvSpPr>
              <a:spLocks noChangeShapeType="1"/>
            </p:cNvSpPr>
            <p:nvPr/>
          </p:nvSpPr>
          <p:spPr bwMode="auto">
            <a:xfrm>
              <a:off x="6583680" y="4991100"/>
              <a:ext cx="304800" cy="2667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08" name="Line 384"/>
            <p:cNvSpPr>
              <a:spLocks noChangeShapeType="1"/>
            </p:cNvSpPr>
            <p:nvPr/>
          </p:nvSpPr>
          <p:spPr bwMode="auto">
            <a:xfrm>
              <a:off x="5516880" y="3695700"/>
              <a:ext cx="121920"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09" name="Line 385"/>
            <p:cNvSpPr>
              <a:spLocks noChangeShapeType="1"/>
            </p:cNvSpPr>
            <p:nvPr/>
          </p:nvSpPr>
          <p:spPr bwMode="auto">
            <a:xfrm>
              <a:off x="5730875" y="3886200"/>
              <a:ext cx="273050"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10" name="Oval 386"/>
            <p:cNvSpPr>
              <a:spLocks noChangeArrowheads="1"/>
            </p:cNvSpPr>
            <p:nvPr/>
          </p:nvSpPr>
          <p:spPr bwMode="auto">
            <a:xfrm>
              <a:off x="6370955" y="4000500"/>
              <a:ext cx="90170"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411" name="Oval 387"/>
            <p:cNvSpPr>
              <a:spLocks noChangeArrowheads="1"/>
            </p:cNvSpPr>
            <p:nvPr/>
          </p:nvSpPr>
          <p:spPr bwMode="auto">
            <a:xfrm>
              <a:off x="6858000" y="40767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412" name="Line 388"/>
            <p:cNvSpPr>
              <a:spLocks noChangeShapeType="1"/>
            </p:cNvSpPr>
            <p:nvPr/>
          </p:nvSpPr>
          <p:spPr bwMode="auto">
            <a:xfrm>
              <a:off x="6096000" y="4038600"/>
              <a:ext cx="274955"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13" name="Line 389"/>
            <p:cNvSpPr>
              <a:spLocks noChangeShapeType="1"/>
            </p:cNvSpPr>
            <p:nvPr/>
          </p:nvSpPr>
          <p:spPr bwMode="auto">
            <a:xfrm>
              <a:off x="6461125" y="4076700"/>
              <a:ext cx="396875"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14" name="Rectangle 390"/>
            <p:cNvSpPr>
              <a:spLocks noChangeArrowheads="1"/>
            </p:cNvSpPr>
            <p:nvPr/>
          </p:nvSpPr>
          <p:spPr bwMode="auto">
            <a:xfrm>
              <a:off x="7315200" y="41529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T42</a:t>
              </a:r>
            </a:p>
          </p:txBody>
        </p:sp>
        <p:sp>
          <p:nvSpPr>
            <p:cNvPr id="1415" name="Line 391"/>
            <p:cNvSpPr>
              <a:spLocks noChangeShapeType="1"/>
            </p:cNvSpPr>
            <p:nvPr/>
          </p:nvSpPr>
          <p:spPr bwMode="auto">
            <a:xfrm>
              <a:off x="6950075" y="4152900"/>
              <a:ext cx="33528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16" name="Line 392"/>
            <p:cNvSpPr>
              <a:spLocks noChangeShapeType="1"/>
            </p:cNvSpPr>
            <p:nvPr/>
          </p:nvSpPr>
          <p:spPr bwMode="auto">
            <a:xfrm>
              <a:off x="6888480" y="4305300"/>
              <a:ext cx="366395"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17" name="Line 393"/>
            <p:cNvSpPr>
              <a:spLocks noChangeShapeType="1"/>
            </p:cNvSpPr>
            <p:nvPr/>
          </p:nvSpPr>
          <p:spPr bwMode="auto">
            <a:xfrm flipV="1">
              <a:off x="4876800" y="2095500"/>
              <a:ext cx="92075"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18" name="Line 394"/>
            <p:cNvSpPr>
              <a:spLocks noChangeShapeType="1"/>
            </p:cNvSpPr>
            <p:nvPr/>
          </p:nvSpPr>
          <p:spPr bwMode="auto">
            <a:xfrm flipV="1">
              <a:off x="5059680" y="1714500"/>
              <a:ext cx="244475" cy="3048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19" name="Oval 395"/>
            <p:cNvSpPr>
              <a:spLocks noChangeArrowheads="1"/>
            </p:cNvSpPr>
            <p:nvPr/>
          </p:nvSpPr>
          <p:spPr bwMode="auto">
            <a:xfrm>
              <a:off x="5486400" y="10287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420" name="Oval 396"/>
            <p:cNvSpPr>
              <a:spLocks noChangeArrowheads="1"/>
            </p:cNvSpPr>
            <p:nvPr/>
          </p:nvSpPr>
          <p:spPr bwMode="auto">
            <a:xfrm>
              <a:off x="5638800" y="6477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421" name="Line 397"/>
            <p:cNvSpPr>
              <a:spLocks noChangeShapeType="1"/>
            </p:cNvSpPr>
            <p:nvPr/>
          </p:nvSpPr>
          <p:spPr bwMode="auto">
            <a:xfrm flipV="1">
              <a:off x="5334000" y="1143000"/>
              <a:ext cx="182880" cy="495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22" name="Line 398"/>
            <p:cNvSpPr>
              <a:spLocks noChangeShapeType="1"/>
            </p:cNvSpPr>
            <p:nvPr/>
          </p:nvSpPr>
          <p:spPr bwMode="auto">
            <a:xfrm flipV="1">
              <a:off x="5546725" y="762000"/>
              <a:ext cx="122555" cy="2667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23" name="Rectangle 399"/>
            <p:cNvSpPr>
              <a:spLocks noChangeArrowheads="1"/>
            </p:cNvSpPr>
            <p:nvPr/>
          </p:nvSpPr>
          <p:spPr bwMode="auto">
            <a:xfrm>
              <a:off x="5730875" y="381000"/>
              <a:ext cx="9080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T43</a:t>
              </a:r>
            </a:p>
          </p:txBody>
        </p:sp>
        <p:sp>
          <p:nvSpPr>
            <p:cNvPr id="1424" name="Line 400"/>
            <p:cNvSpPr>
              <a:spLocks noChangeShapeType="1"/>
            </p:cNvSpPr>
            <p:nvPr/>
          </p:nvSpPr>
          <p:spPr bwMode="auto">
            <a:xfrm flipV="1">
              <a:off x="5699125" y="495300"/>
              <a:ext cx="62230"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25" name="Line 401"/>
            <p:cNvSpPr>
              <a:spLocks noChangeShapeType="1"/>
            </p:cNvSpPr>
            <p:nvPr/>
          </p:nvSpPr>
          <p:spPr bwMode="auto">
            <a:xfrm>
              <a:off x="5578475" y="4343400"/>
              <a:ext cx="243205" cy="2286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26" name="Oval 402"/>
            <p:cNvSpPr>
              <a:spLocks noChangeArrowheads="1"/>
            </p:cNvSpPr>
            <p:nvPr/>
          </p:nvSpPr>
          <p:spPr bwMode="auto">
            <a:xfrm>
              <a:off x="6066155" y="4800600"/>
              <a:ext cx="90170"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500" dirty="0">
                <a:cs typeface="Arial" pitchFamily="34" charset="0"/>
              </a:endParaRPr>
            </a:p>
          </p:txBody>
        </p:sp>
        <p:sp>
          <p:nvSpPr>
            <p:cNvPr id="1427" name="Line 403"/>
            <p:cNvSpPr>
              <a:spLocks noChangeShapeType="1"/>
            </p:cNvSpPr>
            <p:nvPr/>
          </p:nvSpPr>
          <p:spPr bwMode="auto">
            <a:xfrm>
              <a:off x="5913755" y="4648200"/>
              <a:ext cx="152400"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28" name="Oval 404"/>
            <p:cNvSpPr>
              <a:spLocks noChangeArrowheads="1"/>
            </p:cNvSpPr>
            <p:nvPr/>
          </p:nvSpPr>
          <p:spPr bwMode="auto">
            <a:xfrm>
              <a:off x="6340475" y="5105400"/>
              <a:ext cx="9080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429" name="Rectangle 405"/>
            <p:cNvSpPr>
              <a:spLocks noChangeArrowheads="1"/>
            </p:cNvSpPr>
            <p:nvPr/>
          </p:nvSpPr>
          <p:spPr bwMode="auto">
            <a:xfrm>
              <a:off x="6736080" y="54864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T44</a:t>
              </a:r>
            </a:p>
          </p:txBody>
        </p:sp>
        <p:sp>
          <p:nvSpPr>
            <p:cNvPr id="1430" name="Line 406"/>
            <p:cNvSpPr>
              <a:spLocks noChangeShapeType="1"/>
            </p:cNvSpPr>
            <p:nvPr/>
          </p:nvSpPr>
          <p:spPr bwMode="auto">
            <a:xfrm>
              <a:off x="6156325" y="4914900"/>
              <a:ext cx="184150" cy="1905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31" name="Line 407"/>
            <p:cNvSpPr>
              <a:spLocks noChangeShapeType="1"/>
            </p:cNvSpPr>
            <p:nvPr/>
          </p:nvSpPr>
          <p:spPr bwMode="auto">
            <a:xfrm>
              <a:off x="6431280" y="5181600"/>
              <a:ext cx="304800" cy="3048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32" name="Line 408"/>
            <p:cNvSpPr>
              <a:spLocks noChangeShapeType="1"/>
            </p:cNvSpPr>
            <p:nvPr/>
          </p:nvSpPr>
          <p:spPr bwMode="auto">
            <a:xfrm flipH="1">
              <a:off x="3810000" y="4419600"/>
              <a:ext cx="122555"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33" name="Line 409"/>
            <p:cNvSpPr>
              <a:spLocks noChangeShapeType="1"/>
            </p:cNvSpPr>
            <p:nvPr/>
          </p:nvSpPr>
          <p:spPr bwMode="auto">
            <a:xfrm flipH="1">
              <a:off x="3475355" y="4495800"/>
              <a:ext cx="242570" cy="2286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34" name="Oval 410"/>
            <p:cNvSpPr>
              <a:spLocks noChangeArrowheads="1"/>
            </p:cNvSpPr>
            <p:nvPr/>
          </p:nvSpPr>
          <p:spPr bwMode="auto">
            <a:xfrm>
              <a:off x="3170555" y="4838700"/>
              <a:ext cx="90170"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p>
          </p:txBody>
        </p:sp>
        <p:sp>
          <p:nvSpPr>
            <p:cNvPr id="1435" name="Line 411"/>
            <p:cNvSpPr>
              <a:spLocks noChangeShapeType="1"/>
            </p:cNvSpPr>
            <p:nvPr/>
          </p:nvSpPr>
          <p:spPr bwMode="auto">
            <a:xfrm flipH="1">
              <a:off x="3260725" y="4762500"/>
              <a:ext cx="152400"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36" name="Oval 412"/>
            <p:cNvSpPr>
              <a:spLocks noChangeArrowheads="1"/>
            </p:cNvSpPr>
            <p:nvPr/>
          </p:nvSpPr>
          <p:spPr bwMode="auto">
            <a:xfrm>
              <a:off x="2987675" y="5067300"/>
              <a:ext cx="90805" cy="114300"/>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437" name="Rectangle 413"/>
            <p:cNvSpPr>
              <a:spLocks noChangeArrowheads="1"/>
            </p:cNvSpPr>
            <p:nvPr/>
          </p:nvSpPr>
          <p:spPr bwMode="auto">
            <a:xfrm>
              <a:off x="2651760" y="534924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T45</a:t>
              </a:r>
            </a:p>
          </p:txBody>
        </p:sp>
        <p:sp>
          <p:nvSpPr>
            <p:cNvPr id="1438" name="Line 414"/>
            <p:cNvSpPr>
              <a:spLocks noChangeShapeType="1"/>
            </p:cNvSpPr>
            <p:nvPr/>
          </p:nvSpPr>
          <p:spPr bwMode="auto">
            <a:xfrm flipH="1">
              <a:off x="3078480" y="4953000"/>
              <a:ext cx="92075"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39" name="Line 415"/>
            <p:cNvSpPr>
              <a:spLocks noChangeShapeType="1"/>
            </p:cNvSpPr>
            <p:nvPr/>
          </p:nvSpPr>
          <p:spPr bwMode="auto">
            <a:xfrm flipH="1">
              <a:off x="2743200" y="5143500"/>
              <a:ext cx="274955" cy="2286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40" name="Line 416"/>
            <p:cNvSpPr>
              <a:spLocks noChangeShapeType="1"/>
            </p:cNvSpPr>
            <p:nvPr/>
          </p:nvSpPr>
          <p:spPr bwMode="auto">
            <a:xfrm flipH="1" flipV="1">
              <a:off x="3565525" y="3009900"/>
              <a:ext cx="152400"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41" name="Line 417"/>
            <p:cNvSpPr>
              <a:spLocks noChangeShapeType="1"/>
            </p:cNvSpPr>
            <p:nvPr/>
          </p:nvSpPr>
          <p:spPr bwMode="auto">
            <a:xfrm flipH="1" flipV="1">
              <a:off x="3260725" y="2895600"/>
              <a:ext cx="244475"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42" name="Oval 418"/>
            <p:cNvSpPr>
              <a:spLocks noChangeArrowheads="1"/>
            </p:cNvSpPr>
            <p:nvPr/>
          </p:nvSpPr>
          <p:spPr bwMode="auto">
            <a:xfrm>
              <a:off x="2803525" y="27432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443" name="Oval 419"/>
            <p:cNvSpPr>
              <a:spLocks noChangeArrowheads="1"/>
            </p:cNvSpPr>
            <p:nvPr/>
          </p:nvSpPr>
          <p:spPr bwMode="auto">
            <a:xfrm>
              <a:off x="2438400" y="2705100"/>
              <a:ext cx="92075" cy="114300"/>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444" name="Line 420"/>
            <p:cNvSpPr>
              <a:spLocks noChangeShapeType="1"/>
            </p:cNvSpPr>
            <p:nvPr/>
          </p:nvSpPr>
          <p:spPr bwMode="auto">
            <a:xfrm flipH="1" flipV="1">
              <a:off x="2895600" y="2819400"/>
              <a:ext cx="274955"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45" name="Line 421"/>
            <p:cNvSpPr>
              <a:spLocks noChangeShapeType="1"/>
            </p:cNvSpPr>
            <p:nvPr/>
          </p:nvSpPr>
          <p:spPr bwMode="auto">
            <a:xfrm flipH="1" flipV="1">
              <a:off x="2530475" y="2781300"/>
              <a:ext cx="273050"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46" name="Rectangle 422"/>
            <p:cNvSpPr>
              <a:spLocks noChangeArrowheads="1"/>
            </p:cNvSpPr>
            <p:nvPr/>
          </p:nvSpPr>
          <p:spPr bwMode="auto">
            <a:xfrm>
              <a:off x="2164080" y="265176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T46</a:t>
              </a:r>
            </a:p>
          </p:txBody>
        </p:sp>
        <p:sp>
          <p:nvSpPr>
            <p:cNvPr id="1447" name="Line 423"/>
            <p:cNvSpPr>
              <a:spLocks noChangeShapeType="1"/>
            </p:cNvSpPr>
            <p:nvPr/>
          </p:nvSpPr>
          <p:spPr bwMode="auto">
            <a:xfrm flipH="1">
              <a:off x="2256155" y="2743200"/>
              <a:ext cx="182245" cy="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48" name="Oval 424"/>
            <p:cNvSpPr>
              <a:spLocks noChangeArrowheads="1"/>
            </p:cNvSpPr>
            <p:nvPr/>
          </p:nvSpPr>
          <p:spPr bwMode="auto">
            <a:xfrm>
              <a:off x="3078480" y="46482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700" dirty="0">
                <a:cs typeface="Arial" pitchFamily="34" charset="0"/>
              </a:endParaRPr>
            </a:p>
          </p:txBody>
        </p:sp>
        <p:sp>
          <p:nvSpPr>
            <p:cNvPr id="1449" name="Oval 425"/>
            <p:cNvSpPr>
              <a:spLocks noChangeArrowheads="1"/>
            </p:cNvSpPr>
            <p:nvPr/>
          </p:nvSpPr>
          <p:spPr bwMode="auto">
            <a:xfrm>
              <a:off x="2865755" y="4838700"/>
              <a:ext cx="90170" cy="114300"/>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450" name="Rectangle 426"/>
            <p:cNvSpPr>
              <a:spLocks noChangeArrowheads="1"/>
            </p:cNvSpPr>
            <p:nvPr/>
          </p:nvSpPr>
          <p:spPr bwMode="auto">
            <a:xfrm>
              <a:off x="2530475" y="5143500"/>
              <a:ext cx="9080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T47</a:t>
              </a:r>
            </a:p>
          </p:txBody>
        </p:sp>
        <p:sp>
          <p:nvSpPr>
            <p:cNvPr id="1451" name="Line 427"/>
            <p:cNvSpPr>
              <a:spLocks noChangeShapeType="1"/>
            </p:cNvSpPr>
            <p:nvPr/>
          </p:nvSpPr>
          <p:spPr bwMode="auto">
            <a:xfrm flipH="1">
              <a:off x="3413125" y="4495800"/>
              <a:ext cx="30480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52" name="Line 428"/>
            <p:cNvSpPr>
              <a:spLocks noChangeShapeType="1"/>
            </p:cNvSpPr>
            <p:nvPr/>
          </p:nvSpPr>
          <p:spPr bwMode="auto">
            <a:xfrm flipH="1">
              <a:off x="3170555" y="4610100"/>
              <a:ext cx="15240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53" name="Line 429"/>
            <p:cNvSpPr>
              <a:spLocks noChangeShapeType="1"/>
            </p:cNvSpPr>
            <p:nvPr/>
          </p:nvSpPr>
          <p:spPr bwMode="auto">
            <a:xfrm flipH="1">
              <a:off x="2955925" y="4724400"/>
              <a:ext cx="122555"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54" name="Line 430"/>
            <p:cNvSpPr>
              <a:spLocks noChangeShapeType="1"/>
            </p:cNvSpPr>
            <p:nvPr/>
          </p:nvSpPr>
          <p:spPr bwMode="auto">
            <a:xfrm flipH="1">
              <a:off x="2621280" y="4953000"/>
              <a:ext cx="244475" cy="2667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55" name="Line 431"/>
            <p:cNvSpPr>
              <a:spLocks noChangeShapeType="1"/>
            </p:cNvSpPr>
            <p:nvPr/>
          </p:nvSpPr>
          <p:spPr bwMode="auto">
            <a:xfrm flipH="1" flipV="1">
              <a:off x="3932555" y="2324100"/>
              <a:ext cx="152400"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56" name="Line 432"/>
            <p:cNvSpPr>
              <a:spLocks noChangeShapeType="1"/>
            </p:cNvSpPr>
            <p:nvPr/>
          </p:nvSpPr>
          <p:spPr bwMode="auto">
            <a:xfrm flipH="1" flipV="1">
              <a:off x="3717925" y="1981200"/>
              <a:ext cx="152400" cy="2286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57" name="Oval 433"/>
            <p:cNvSpPr>
              <a:spLocks noChangeArrowheads="1"/>
            </p:cNvSpPr>
            <p:nvPr/>
          </p:nvSpPr>
          <p:spPr bwMode="auto">
            <a:xfrm>
              <a:off x="3383280" y="13716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700" dirty="0" err="1">
                  <a:cs typeface="Arial" pitchFamily="34" charset="0"/>
                </a:rPr>
                <a:t>Ri</a:t>
              </a:r>
              <a:endParaRPr lang="en-US" sz="700" dirty="0">
                <a:cs typeface="Arial" pitchFamily="34" charset="0"/>
              </a:endParaRPr>
            </a:p>
          </p:txBody>
        </p:sp>
        <p:sp>
          <p:nvSpPr>
            <p:cNvPr id="1458" name="Oval 434"/>
            <p:cNvSpPr>
              <a:spLocks noChangeArrowheads="1"/>
            </p:cNvSpPr>
            <p:nvPr/>
          </p:nvSpPr>
          <p:spPr bwMode="auto">
            <a:xfrm>
              <a:off x="3200400" y="1066800"/>
              <a:ext cx="92075" cy="114300"/>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459" name="Rectangle 435"/>
            <p:cNvSpPr>
              <a:spLocks noChangeArrowheads="1"/>
            </p:cNvSpPr>
            <p:nvPr/>
          </p:nvSpPr>
          <p:spPr bwMode="auto">
            <a:xfrm>
              <a:off x="3078480" y="86868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T48</a:t>
              </a:r>
            </a:p>
          </p:txBody>
        </p:sp>
        <p:sp>
          <p:nvSpPr>
            <p:cNvPr id="1460" name="Line 436"/>
            <p:cNvSpPr>
              <a:spLocks noChangeShapeType="1"/>
            </p:cNvSpPr>
            <p:nvPr/>
          </p:nvSpPr>
          <p:spPr bwMode="auto">
            <a:xfrm flipH="1" flipV="1">
              <a:off x="3444875" y="1485900"/>
              <a:ext cx="182880" cy="3810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61" name="Line 437"/>
            <p:cNvSpPr>
              <a:spLocks noChangeShapeType="1"/>
            </p:cNvSpPr>
            <p:nvPr/>
          </p:nvSpPr>
          <p:spPr bwMode="auto">
            <a:xfrm flipH="1" flipV="1">
              <a:off x="3260725" y="1181100"/>
              <a:ext cx="122555" cy="1905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62" name="Line 438"/>
            <p:cNvSpPr>
              <a:spLocks noChangeShapeType="1"/>
            </p:cNvSpPr>
            <p:nvPr/>
          </p:nvSpPr>
          <p:spPr bwMode="auto">
            <a:xfrm flipH="1" flipV="1">
              <a:off x="3140075" y="990600"/>
              <a:ext cx="60325"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63" name="Line 439"/>
            <p:cNvSpPr>
              <a:spLocks noChangeShapeType="1"/>
            </p:cNvSpPr>
            <p:nvPr/>
          </p:nvSpPr>
          <p:spPr bwMode="auto">
            <a:xfrm>
              <a:off x="5334000" y="4724400"/>
              <a:ext cx="274955" cy="2286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64" name="Oval 440"/>
            <p:cNvSpPr>
              <a:spLocks noChangeArrowheads="1"/>
            </p:cNvSpPr>
            <p:nvPr/>
          </p:nvSpPr>
          <p:spPr bwMode="auto">
            <a:xfrm>
              <a:off x="5791200" y="51816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465" name="Oval 441"/>
            <p:cNvSpPr>
              <a:spLocks noChangeArrowheads="1"/>
            </p:cNvSpPr>
            <p:nvPr/>
          </p:nvSpPr>
          <p:spPr bwMode="auto">
            <a:xfrm>
              <a:off x="6003925" y="54864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466" name="Rectangle 442"/>
            <p:cNvSpPr>
              <a:spLocks noChangeArrowheads="1"/>
            </p:cNvSpPr>
            <p:nvPr/>
          </p:nvSpPr>
          <p:spPr bwMode="auto">
            <a:xfrm>
              <a:off x="6308725" y="59436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T49</a:t>
              </a:r>
            </a:p>
          </p:txBody>
        </p:sp>
        <p:sp>
          <p:nvSpPr>
            <p:cNvPr id="1467" name="Line 443"/>
            <p:cNvSpPr>
              <a:spLocks noChangeShapeType="1"/>
            </p:cNvSpPr>
            <p:nvPr/>
          </p:nvSpPr>
          <p:spPr bwMode="auto">
            <a:xfrm>
              <a:off x="5638800" y="5029200"/>
              <a:ext cx="182880" cy="1905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68" name="Line 444"/>
            <p:cNvSpPr>
              <a:spLocks noChangeShapeType="1"/>
            </p:cNvSpPr>
            <p:nvPr/>
          </p:nvSpPr>
          <p:spPr bwMode="auto">
            <a:xfrm>
              <a:off x="5883275" y="5295900"/>
              <a:ext cx="120650" cy="1905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69" name="Line 445"/>
            <p:cNvSpPr>
              <a:spLocks noChangeShapeType="1"/>
            </p:cNvSpPr>
            <p:nvPr/>
          </p:nvSpPr>
          <p:spPr bwMode="auto">
            <a:xfrm>
              <a:off x="6066155" y="5562600"/>
              <a:ext cx="274320" cy="3810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70" name="Line 446"/>
            <p:cNvSpPr>
              <a:spLocks noChangeShapeType="1"/>
            </p:cNvSpPr>
            <p:nvPr/>
          </p:nvSpPr>
          <p:spPr bwMode="auto">
            <a:xfrm>
              <a:off x="5151755" y="4876800"/>
              <a:ext cx="242570" cy="2667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71" name="Oval 447"/>
            <p:cNvSpPr>
              <a:spLocks noChangeArrowheads="1"/>
            </p:cNvSpPr>
            <p:nvPr/>
          </p:nvSpPr>
          <p:spPr bwMode="auto">
            <a:xfrm>
              <a:off x="5516880" y="54102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500" dirty="0">
                <a:cs typeface="Arial" pitchFamily="34" charset="0"/>
              </a:endParaRPr>
            </a:p>
          </p:txBody>
        </p:sp>
        <p:sp>
          <p:nvSpPr>
            <p:cNvPr id="1472" name="Oval 448"/>
            <p:cNvSpPr>
              <a:spLocks noChangeArrowheads="1"/>
            </p:cNvSpPr>
            <p:nvPr/>
          </p:nvSpPr>
          <p:spPr bwMode="auto">
            <a:xfrm>
              <a:off x="5608955" y="5753100"/>
              <a:ext cx="90170"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473" name="Rectangle 449"/>
            <p:cNvSpPr>
              <a:spLocks noChangeArrowheads="1"/>
            </p:cNvSpPr>
            <p:nvPr/>
          </p:nvSpPr>
          <p:spPr bwMode="auto">
            <a:xfrm>
              <a:off x="5791200" y="62865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T50</a:t>
              </a:r>
            </a:p>
          </p:txBody>
        </p:sp>
        <p:sp>
          <p:nvSpPr>
            <p:cNvPr id="1474" name="Line 450"/>
            <p:cNvSpPr>
              <a:spLocks noChangeShapeType="1"/>
            </p:cNvSpPr>
            <p:nvPr/>
          </p:nvSpPr>
          <p:spPr bwMode="auto">
            <a:xfrm>
              <a:off x="5456555" y="5219700"/>
              <a:ext cx="90170" cy="1905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75" name="Line 451"/>
            <p:cNvSpPr>
              <a:spLocks noChangeShapeType="1"/>
            </p:cNvSpPr>
            <p:nvPr/>
          </p:nvSpPr>
          <p:spPr bwMode="auto">
            <a:xfrm>
              <a:off x="5578475" y="5562600"/>
              <a:ext cx="60325" cy="1905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76" name="Line 452"/>
            <p:cNvSpPr>
              <a:spLocks noChangeShapeType="1"/>
            </p:cNvSpPr>
            <p:nvPr/>
          </p:nvSpPr>
          <p:spPr bwMode="auto">
            <a:xfrm>
              <a:off x="5669280" y="5867400"/>
              <a:ext cx="152400" cy="419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77" name="Line 453"/>
            <p:cNvSpPr>
              <a:spLocks noChangeShapeType="1"/>
            </p:cNvSpPr>
            <p:nvPr/>
          </p:nvSpPr>
          <p:spPr bwMode="auto">
            <a:xfrm>
              <a:off x="5516880" y="3276600"/>
              <a:ext cx="152400"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78" name="Line 454"/>
            <p:cNvSpPr>
              <a:spLocks noChangeShapeType="1"/>
            </p:cNvSpPr>
            <p:nvPr/>
          </p:nvSpPr>
          <p:spPr bwMode="auto">
            <a:xfrm flipV="1">
              <a:off x="5761355" y="3352800"/>
              <a:ext cx="274320"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79" name="Oval 455"/>
            <p:cNvSpPr>
              <a:spLocks noChangeArrowheads="1"/>
            </p:cNvSpPr>
            <p:nvPr/>
          </p:nvSpPr>
          <p:spPr bwMode="auto">
            <a:xfrm>
              <a:off x="6461125" y="33528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480" name="Oval 456"/>
            <p:cNvSpPr>
              <a:spLocks noChangeArrowheads="1"/>
            </p:cNvSpPr>
            <p:nvPr/>
          </p:nvSpPr>
          <p:spPr bwMode="auto">
            <a:xfrm>
              <a:off x="6950075" y="3467100"/>
              <a:ext cx="9080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481" name="Line 457"/>
            <p:cNvSpPr>
              <a:spLocks noChangeShapeType="1"/>
            </p:cNvSpPr>
            <p:nvPr/>
          </p:nvSpPr>
          <p:spPr bwMode="auto">
            <a:xfrm>
              <a:off x="6126480" y="3352800"/>
              <a:ext cx="334645"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82" name="Line 458"/>
            <p:cNvSpPr>
              <a:spLocks noChangeShapeType="1"/>
            </p:cNvSpPr>
            <p:nvPr/>
          </p:nvSpPr>
          <p:spPr bwMode="auto">
            <a:xfrm>
              <a:off x="6553200" y="3429000"/>
              <a:ext cx="396875" cy="76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83" name="Rectangle 459"/>
            <p:cNvSpPr>
              <a:spLocks noChangeArrowheads="1"/>
            </p:cNvSpPr>
            <p:nvPr/>
          </p:nvSpPr>
          <p:spPr bwMode="auto">
            <a:xfrm>
              <a:off x="7406640" y="3520440"/>
              <a:ext cx="9080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T51</a:t>
              </a:r>
            </a:p>
          </p:txBody>
        </p:sp>
        <p:sp>
          <p:nvSpPr>
            <p:cNvPr id="1484" name="Line 460"/>
            <p:cNvSpPr>
              <a:spLocks noChangeShapeType="1"/>
            </p:cNvSpPr>
            <p:nvPr/>
          </p:nvSpPr>
          <p:spPr bwMode="auto">
            <a:xfrm>
              <a:off x="7040880" y="3543300"/>
              <a:ext cx="334645"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85" name="Line 461"/>
            <p:cNvSpPr>
              <a:spLocks noChangeShapeType="1"/>
            </p:cNvSpPr>
            <p:nvPr/>
          </p:nvSpPr>
          <p:spPr bwMode="auto">
            <a:xfrm>
              <a:off x="5241925" y="4457700"/>
              <a:ext cx="152400"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86" name="Line 462"/>
            <p:cNvSpPr>
              <a:spLocks noChangeShapeType="1"/>
            </p:cNvSpPr>
            <p:nvPr/>
          </p:nvSpPr>
          <p:spPr bwMode="auto">
            <a:xfrm>
              <a:off x="5241925" y="4457700"/>
              <a:ext cx="31750"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87" name="Line 463"/>
            <p:cNvSpPr>
              <a:spLocks noChangeShapeType="1"/>
            </p:cNvSpPr>
            <p:nvPr/>
          </p:nvSpPr>
          <p:spPr bwMode="auto">
            <a:xfrm>
              <a:off x="5486400" y="4572000"/>
              <a:ext cx="212725" cy="2667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88" name="Oval 464"/>
            <p:cNvSpPr>
              <a:spLocks noChangeArrowheads="1"/>
            </p:cNvSpPr>
            <p:nvPr/>
          </p:nvSpPr>
          <p:spPr bwMode="auto">
            <a:xfrm>
              <a:off x="5883275" y="5067300"/>
              <a:ext cx="9080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500" dirty="0">
                <a:cs typeface="Arial" pitchFamily="34" charset="0"/>
              </a:endParaRPr>
            </a:p>
          </p:txBody>
        </p:sp>
        <p:sp>
          <p:nvSpPr>
            <p:cNvPr id="1489" name="Oval 465"/>
            <p:cNvSpPr>
              <a:spLocks noChangeArrowheads="1"/>
            </p:cNvSpPr>
            <p:nvPr/>
          </p:nvSpPr>
          <p:spPr bwMode="auto">
            <a:xfrm>
              <a:off x="6126480" y="53721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490" name="Rectangle 466"/>
            <p:cNvSpPr>
              <a:spLocks noChangeArrowheads="1"/>
            </p:cNvSpPr>
            <p:nvPr/>
          </p:nvSpPr>
          <p:spPr bwMode="auto">
            <a:xfrm>
              <a:off x="6461125" y="57912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T52</a:t>
              </a:r>
            </a:p>
          </p:txBody>
        </p:sp>
        <p:sp>
          <p:nvSpPr>
            <p:cNvPr id="1491" name="Line 467"/>
            <p:cNvSpPr>
              <a:spLocks noChangeShapeType="1"/>
            </p:cNvSpPr>
            <p:nvPr/>
          </p:nvSpPr>
          <p:spPr bwMode="auto">
            <a:xfrm>
              <a:off x="5761355" y="4914900"/>
              <a:ext cx="121920"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92" name="Line 468"/>
            <p:cNvSpPr>
              <a:spLocks noChangeShapeType="1"/>
            </p:cNvSpPr>
            <p:nvPr/>
          </p:nvSpPr>
          <p:spPr bwMode="auto">
            <a:xfrm>
              <a:off x="6188075" y="5448300"/>
              <a:ext cx="273050" cy="3429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93" name="Line 469"/>
            <p:cNvSpPr>
              <a:spLocks noChangeShapeType="1"/>
            </p:cNvSpPr>
            <p:nvPr/>
          </p:nvSpPr>
          <p:spPr bwMode="auto">
            <a:xfrm>
              <a:off x="5974080" y="5181600"/>
              <a:ext cx="152400" cy="1905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94" name="Line 470"/>
            <p:cNvSpPr>
              <a:spLocks noChangeShapeType="1"/>
            </p:cNvSpPr>
            <p:nvPr/>
          </p:nvSpPr>
          <p:spPr bwMode="auto">
            <a:xfrm flipV="1">
              <a:off x="5426075" y="2705100"/>
              <a:ext cx="90805" cy="1905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95" name="Line 471"/>
            <p:cNvSpPr>
              <a:spLocks noChangeShapeType="1"/>
            </p:cNvSpPr>
            <p:nvPr/>
          </p:nvSpPr>
          <p:spPr bwMode="auto">
            <a:xfrm flipV="1">
              <a:off x="5578475" y="2438400"/>
              <a:ext cx="243205"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496" name="Oval 472"/>
            <p:cNvSpPr>
              <a:spLocks noChangeArrowheads="1"/>
            </p:cNvSpPr>
            <p:nvPr/>
          </p:nvSpPr>
          <p:spPr bwMode="auto">
            <a:xfrm>
              <a:off x="6278880" y="20955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500" dirty="0">
                <a:cs typeface="Arial" pitchFamily="34" charset="0"/>
              </a:endParaRPr>
            </a:p>
          </p:txBody>
        </p:sp>
        <p:sp>
          <p:nvSpPr>
            <p:cNvPr id="1497" name="Oval 473"/>
            <p:cNvSpPr>
              <a:spLocks noChangeArrowheads="1"/>
            </p:cNvSpPr>
            <p:nvPr/>
          </p:nvSpPr>
          <p:spPr bwMode="auto">
            <a:xfrm>
              <a:off x="6705600" y="19050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498" name="Rectangle 474"/>
            <p:cNvSpPr>
              <a:spLocks noChangeArrowheads="1"/>
            </p:cNvSpPr>
            <p:nvPr/>
          </p:nvSpPr>
          <p:spPr bwMode="auto">
            <a:xfrm>
              <a:off x="7010400" y="173736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T53</a:t>
              </a:r>
            </a:p>
          </p:txBody>
        </p:sp>
        <p:sp>
          <p:nvSpPr>
            <p:cNvPr id="1499" name="Line 475"/>
            <p:cNvSpPr>
              <a:spLocks noChangeShapeType="1"/>
            </p:cNvSpPr>
            <p:nvPr/>
          </p:nvSpPr>
          <p:spPr bwMode="auto">
            <a:xfrm flipV="1">
              <a:off x="5913755" y="2209800"/>
              <a:ext cx="365125" cy="1905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500" name="Line 476"/>
            <p:cNvSpPr>
              <a:spLocks noChangeShapeType="1"/>
            </p:cNvSpPr>
            <p:nvPr/>
          </p:nvSpPr>
          <p:spPr bwMode="auto">
            <a:xfrm flipV="1">
              <a:off x="6370955" y="1981200"/>
              <a:ext cx="334645"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501" name="Line 477"/>
            <p:cNvSpPr>
              <a:spLocks noChangeShapeType="1"/>
            </p:cNvSpPr>
            <p:nvPr/>
          </p:nvSpPr>
          <p:spPr bwMode="auto">
            <a:xfrm flipV="1">
              <a:off x="6797675" y="1828800"/>
              <a:ext cx="212725"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502" name="Line 478"/>
            <p:cNvSpPr>
              <a:spLocks noChangeShapeType="1"/>
            </p:cNvSpPr>
            <p:nvPr/>
          </p:nvSpPr>
          <p:spPr bwMode="auto">
            <a:xfrm flipV="1">
              <a:off x="5761355" y="3238500"/>
              <a:ext cx="274320"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503" name="Oval 479"/>
            <p:cNvSpPr>
              <a:spLocks noChangeArrowheads="1"/>
            </p:cNvSpPr>
            <p:nvPr/>
          </p:nvSpPr>
          <p:spPr bwMode="auto">
            <a:xfrm>
              <a:off x="6461125" y="31623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500" dirty="0">
                <a:cs typeface="Arial" pitchFamily="34" charset="0"/>
              </a:endParaRPr>
            </a:p>
          </p:txBody>
        </p:sp>
        <p:sp>
          <p:nvSpPr>
            <p:cNvPr id="1504" name="Oval 480"/>
            <p:cNvSpPr>
              <a:spLocks noChangeArrowheads="1"/>
            </p:cNvSpPr>
            <p:nvPr/>
          </p:nvSpPr>
          <p:spPr bwMode="auto">
            <a:xfrm>
              <a:off x="6950075" y="3238500"/>
              <a:ext cx="9080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505" name="Rectangle 481"/>
            <p:cNvSpPr>
              <a:spLocks noChangeArrowheads="1"/>
            </p:cNvSpPr>
            <p:nvPr/>
          </p:nvSpPr>
          <p:spPr bwMode="auto">
            <a:xfrm>
              <a:off x="7375525" y="32385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T54</a:t>
              </a:r>
            </a:p>
          </p:txBody>
        </p:sp>
        <p:sp>
          <p:nvSpPr>
            <p:cNvPr id="1506" name="Line 482"/>
            <p:cNvSpPr>
              <a:spLocks noChangeShapeType="1"/>
            </p:cNvSpPr>
            <p:nvPr/>
          </p:nvSpPr>
          <p:spPr bwMode="auto">
            <a:xfrm>
              <a:off x="6126480" y="3200400"/>
              <a:ext cx="334645"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507" name="Line 483"/>
            <p:cNvSpPr>
              <a:spLocks noChangeShapeType="1"/>
            </p:cNvSpPr>
            <p:nvPr/>
          </p:nvSpPr>
          <p:spPr bwMode="auto">
            <a:xfrm>
              <a:off x="6553200" y="3238500"/>
              <a:ext cx="396875"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508" name="Line 484"/>
            <p:cNvSpPr>
              <a:spLocks noChangeShapeType="1"/>
            </p:cNvSpPr>
            <p:nvPr/>
          </p:nvSpPr>
          <p:spPr bwMode="auto">
            <a:xfrm>
              <a:off x="7040880" y="3276600"/>
              <a:ext cx="334645" cy="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509" name="Line 485"/>
            <p:cNvSpPr>
              <a:spLocks noChangeShapeType="1"/>
            </p:cNvSpPr>
            <p:nvPr/>
          </p:nvSpPr>
          <p:spPr bwMode="auto">
            <a:xfrm>
              <a:off x="5486400" y="4572000"/>
              <a:ext cx="244475"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510" name="Oval 486"/>
            <p:cNvSpPr>
              <a:spLocks noChangeArrowheads="1"/>
            </p:cNvSpPr>
            <p:nvPr/>
          </p:nvSpPr>
          <p:spPr bwMode="auto">
            <a:xfrm>
              <a:off x="5974080" y="49530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511" name="Oval 487"/>
            <p:cNvSpPr>
              <a:spLocks noChangeArrowheads="1"/>
            </p:cNvSpPr>
            <p:nvPr/>
          </p:nvSpPr>
          <p:spPr bwMode="auto">
            <a:xfrm>
              <a:off x="6248400" y="52578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512" name="Rectangle 488"/>
            <p:cNvSpPr>
              <a:spLocks noChangeArrowheads="1"/>
            </p:cNvSpPr>
            <p:nvPr/>
          </p:nvSpPr>
          <p:spPr bwMode="auto">
            <a:xfrm>
              <a:off x="6614160" y="562356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T55</a:t>
              </a:r>
            </a:p>
          </p:txBody>
        </p:sp>
        <p:sp>
          <p:nvSpPr>
            <p:cNvPr id="1513" name="Line 489"/>
            <p:cNvSpPr>
              <a:spLocks noChangeShapeType="1"/>
            </p:cNvSpPr>
            <p:nvPr/>
          </p:nvSpPr>
          <p:spPr bwMode="auto">
            <a:xfrm>
              <a:off x="5821680" y="4800600"/>
              <a:ext cx="152400"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514" name="Line 490"/>
            <p:cNvSpPr>
              <a:spLocks noChangeShapeType="1"/>
            </p:cNvSpPr>
            <p:nvPr/>
          </p:nvSpPr>
          <p:spPr bwMode="auto">
            <a:xfrm>
              <a:off x="6340475" y="5334000"/>
              <a:ext cx="273050" cy="3048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515" name="Line 491"/>
            <p:cNvSpPr>
              <a:spLocks noChangeShapeType="1"/>
            </p:cNvSpPr>
            <p:nvPr/>
          </p:nvSpPr>
          <p:spPr bwMode="auto">
            <a:xfrm>
              <a:off x="6066155" y="5067300"/>
              <a:ext cx="182245" cy="1905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516" name="Oval 492"/>
            <p:cNvSpPr>
              <a:spLocks noChangeArrowheads="1"/>
            </p:cNvSpPr>
            <p:nvPr/>
          </p:nvSpPr>
          <p:spPr bwMode="auto">
            <a:xfrm>
              <a:off x="5394325" y="44577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Ci</a:t>
              </a:r>
              <a:endParaRPr lang="en-US" sz="500" dirty="0">
                <a:cs typeface="Arial" pitchFamily="34" charset="0"/>
              </a:endParaRPr>
            </a:p>
          </p:txBody>
        </p:sp>
        <p:sp>
          <p:nvSpPr>
            <p:cNvPr id="1517" name="Oval 493"/>
            <p:cNvSpPr>
              <a:spLocks noChangeArrowheads="1"/>
            </p:cNvSpPr>
            <p:nvPr/>
          </p:nvSpPr>
          <p:spPr bwMode="auto">
            <a:xfrm>
              <a:off x="4907280" y="48387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Ci</a:t>
              </a:r>
              <a:endParaRPr lang="en-US" sz="500" dirty="0">
                <a:cs typeface="Arial" pitchFamily="34" charset="0"/>
              </a:endParaRPr>
            </a:p>
          </p:txBody>
        </p:sp>
        <p:sp>
          <p:nvSpPr>
            <p:cNvPr id="1518" name="Line 494"/>
            <p:cNvSpPr>
              <a:spLocks noChangeShapeType="1"/>
            </p:cNvSpPr>
            <p:nvPr/>
          </p:nvSpPr>
          <p:spPr bwMode="auto">
            <a:xfrm>
              <a:off x="4968875" y="4724400"/>
              <a:ext cx="120650" cy="38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519" name="Line 495"/>
            <p:cNvSpPr>
              <a:spLocks noChangeShapeType="1"/>
            </p:cNvSpPr>
            <p:nvPr/>
          </p:nvSpPr>
          <p:spPr bwMode="auto">
            <a:xfrm flipH="1">
              <a:off x="4937125" y="4724400"/>
              <a:ext cx="31750"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520" name="Line 496"/>
            <p:cNvSpPr>
              <a:spLocks noChangeShapeType="1"/>
            </p:cNvSpPr>
            <p:nvPr/>
          </p:nvSpPr>
          <p:spPr bwMode="auto">
            <a:xfrm>
              <a:off x="4968875" y="4991100"/>
              <a:ext cx="90805" cy="3810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521" name="Oval 497"/>
            <p:cNvSpPr>
              <a:spLocks noChangeArrowheads="1"/>
            </p:cNvSpPr>
            <p:nvPr/>
          </p:nvSpPr>
          <p:spPr bwMode="auto">
            <a:xfrm>
              <a:off x="5121275" y="5638800"/>
              <a:ext cx="9080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Li</a:t>
              </a:r>
              <a:endParaRPr lang="en-US" sz="700" dirty="0">
                <a:cs typeface="Arial" pitchFamily="34" charset="0"/>
              </a:endParaRPr>
            </a:p>
          </p:txBody>
        </p:sp>
        <p:sp>
          <p:nvSpPr>
            <p:cNvPr id="1522" name="Oval 498"/>
            <p:cNvSpPr>
              <a:spLocks noChangeArrowheads="1"/>
            </p:cNvSpPr>
            <p:nvPr/>
          </p:nvSpPr>
          <p:spPr bwMode="auto">
            <a:xfrm>
              <a:off x="5151755" y="5943600"/>
              <a:ext cx="90170"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523" name="Rectangle 499"/>
            <p:cNvSpPr>
              <a:spLocks noChangeArrowheads="1"/>
            </p:cNvSpPr>
            <p:nvPr/>
          </p:nvSpPr>
          <p:spPr bwMode="auto">
            <a:xfrm>
              <a:off x="5273675" y="6477000"/>
              <a:ext cx="9080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T57</a:t>
              </a:r>
            </a:p>
          </p:txBody>
        </p:sp>
        <p:sp>
          <p:nvSpPr>
            <p:cNvPr id="1524" name="Line 500"/>
            <p:cNvSpPr>
              <a:spLocks noChangeShapeType="1"/>
            </p:cNvSpPr>
            <p:nvPr/>
          </p:nvSpPr>
          <p:spPr bwMode="auto">
            <a:xfrm>
              <a:off x="5121275" y="5486400"/>
              <a:ext cx="30480"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525" name="Line 501"/>
            <p:cNvSpPr>
              <a:spLocks noChangeShapeType="1"/>
            </p:cNvSpPr>
            <p:nvPr/>
          </p:nvSpPr>
          <p:spPr bwMode="auto">
            <a:xfrm>
              <a:off x="5212080" y="6057900"/>
              <a:ext cx="92075" cy="4191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526" name="Line 502"/>
            <p:cNvSpPr>
              <a:spLocks noChangeShapeType="1"/>
            </p:cNvSpPr>
            <p:nvPr/>
          </p:nvSpPr>
          <p:spPr bwMode="auto">
            <a:xfrm>
              <a:off x="5181600" y="5791200"/>
              <a:ext cx="0" cy="1524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527" name="Oval 503"/>
            <p:cNvSpPr>
              <a:spLocks noChangeArrowheads="1"/>
            </p:cNvSpPr>
            <p:nvPr/>
          </p:nvSpPr>
          <p:spPr bwMode="auto">
            <a:xfrm>
              <a:off x="4876800" y="54483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Lo</a:t>
              </a:r>
              <a:endParaRPr lang="en-US" sz="700" dirty="0">
                <a:cs typeface="Arial" pitchFamily="34" charset="0"/>
              </a:endParaRPr>
            </a:p>
          </p:txBody>
        </p:sp>
        <p:sp>
          <p:nvSpPr>
            <p:cNvPr id="1528" name="Line 504"/>
            <p:cNvSpPr>
              <a:spLocks noChangeShapeType="1"/>
            </p:cNvSpPr>
            <p:nvPr/>
          </p:nvSpPr>
          <p:spPr bwMode="auto">
            <a:xfrm flipH="1">
              <a:off x="4937125" y="4991100"/>
              <a:ext cx="31750" cy="457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529" name="Oval 505"/>
            <p:cNvSpPr>
              <a:spLocks noChangeArrowheads="1"/>
            </p:cNvSpPr>
            <p:nvPr/>
          </p:nvSpPr>
          <p:spPr bwMode="auto">
            <a:xfrm>
              <a:off x="4876800" y="5715000"/>
              <a:ext cx="92075" cy="1428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err="1">
                  <a:cs typeface="Arial" pitchFamily="34" charset="0"/>
                </a:rPr>
                <a:t>Ri</a:t>
              </a:r>
              <a:endParaRPr lang="en-US" sz="500" dirty="0">
                <a:cs typeface="Arial" pitchFamily="34" charset="0"/>
              </a:endParaRPr>
            </a:p>
          </p:txBody>
        </p:sp>
        <p:sp>
          <p:nvSpPr>
            <p:cNvPr id="1530" name="Oval 506"/>
            <p:cNvSpPr>
              <a:spLocks noChangeArrowheads="1"/>
            </p:cNvSpPr>
            <p:nvPr/>
          </p:nvSpPr>
          <p:spPr bwMode="auto">
            <a:xfrm>
              <a:off x="4876800" y="5981700"/>
              <a:ext cx="92075" cy="104775"/>
            </a:xfrm>
            <a:prstGeom prst="ellipse">
              <a:avLst/>
            </a:prstGeom>
            <a:solidFill>
              <a:schemeClr val="accent1"/>
            </a:solidFill>
            <a:ln w="9525">
              <a:solidFill>
                <a:schemeClr val="tx1"/>
              </a:solidFill>
              <a:round/>
              <a:headEnd/>
              <a:tailEnd/>
            </a:ln>
          </p:spPr>
          <p:txBody>
            <a:bodyPr wrap="none" lIns="39999" tIns="20000" rIns="39999" bIns="20000" anchor="ctr"/>
            <a:lstStyle/>
            <a:p>
              <a:pPr algn="ctr" defTabSz="959983"/>
              <a:r>
                <a:rPr lang="en-US" sz="500" dirty="0">
                  <a:cs typeface="Arial" pitchFamily="34" charset="0"/>
                </a:rPr>
                <a:t>Co</a:t>
              </a:r>
              <a:endParaRPr lang="en-US" sz="700" dirty="0">
                <a:cs typeface="Arial" pitchFamily="34" charset="0"/>
              </a:endParaRPr>
            </a:p>
          </p:txBody>
        </p:sp>
        <p:sp>
          <p:nvSpPr>
            <p:cNvPr id="1531" name="Rectangle 507"/>
            <p:cNvSpPr>
              <a:spLocks noChangeArrowheads="1"/>
            </p:cNvSpPr>
            <p:nvPr/>
          </p:nvSpPr>
          <p:spPr bwMode="auto">
            <a:xfrm>
              <a:off x="4876800" y="6553200"/>
              <a:ext cx="92075" cy="114300"/>
            </a:xfrm>
            <a:prstGeom prst="rect">
              <a:avLst/>
            </a:prstGeom>
            <a:solidFill>
              <a:schemeClr val="accent1"/>
            </a:solidFill>
            <a:ln w="9525">
              <a:solidFill>
                <a:schemeClr val="tx1"/>
              </a:solidFill>
              <a:miter lim="800000"/>
              <a:headEnd/>
              <a:tailEnd/>
            </a:ln>
          </p:spPr>
          <p:txBody>
            <a:bodyPr wrap="none" lIns="39999" tIns="20000" rIns="39999" bIns="20000" anchor="ctr"/>
            <a:lstStyle/>
            <a:p>
              <a:pPr algn="ctr" defTabSz="959983"/>
              <a:r>
                <a:rPr lang="en-US" sz="500" dirty="0">
                  <a:cs typeface="Arial" pitchFamily="34" charset="0"/>
                </a:rPr>
                <a:t>T58</a:t>
              </a:r>
            </a:p>
          </p:txBody>
        </p:sp>
        <p:sp>
          <p:nvSpPr>
            <p:cNvPr id="1532" name="Line 508"/>
            <p:cNvSpPr>
              <a:spLocks noChangeShapeType="1"/>
            </p:cNvSpPr>
            <p:nvPr/>
          </p:nvSpPr>
          <p:spPr bwMode="auto">
            <a:xfrm>
              <a:off x="4907280" y="6096000"/>
              <a:ext cx="0" cy="4572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533" name="Line 509"/>
            <p:cNvSpPr>
              <a:spLocks noChangeShapeType="1"/>
            </p:cNvSpPr>
            <p:nvPr/>
          </p:nvSpPr>
          <p:spPr bwMode="auto">
            <a:xfrm>
              <a:off x="4907280" y="5867400"/>
              <a:ext cx="0" cy="114300"/>
            </a:xfrm>
            <a:prstGeom prst="line">
              <a:avLst/>
            </a:prstGeom>
            <a:noFill/>
            <a:ln w="9525">
              <a:solidFill>
                <a:schemeClr val="tx1"/>
              </a:solidFill>
              <a:round/>
              <a:headEnd/>
              <a:tailEnd type="triangle" w="med" len="med"/>
            </a:ln>
          </p:spPr>
          <p:txBody>
            <a:bodyPr lIns="42666" tIns="21333" rIns="42666" bIns="21333"/>
            <a:lstStyle/>
            <a:p>
              <a:endParaRPr lang="en-US"/>
            </a:p>
          </p:txBody>
        </p:sp>
        <p:sp>
          <p:nvSpPr>
            <p:cNvPr id="1534" name="Line 510"/>
            <p:cNvSpPr>
              <a:spLocks noChangeShapeType="1"/>
            </p:cNvSpPr>
            <p:nvPr/>
          </p:nvSpPr>
          <p:spPr bwMode="auto">
            <a:xfrm>
              <a:off x="4907280" y="5562600"/>
              <a:ext cx="0" cy="152400"/>
            </a:xfrm>
            <a:prstGeom prst="line">
              <a:avLst/>
            </a:prstGeom>
            <a:noFill/>
            <a:ln w="9525">
              <a:solidFill>
                <a:schemeClr val="tx1"/>
              </a:solidFill>
              <a:round/>
              <a:headEnd/>
              <a:tailEnd type="triangle" w="med" len="med"/>
            </a:ln>
          </p:spPr>
          <p:txBody>
            <a:bodyPr lIns="42666" tIns="21333" rIns="42666" bIns="21333"/>
            <a:lstStyle/>
            <a:p>
              <a:endParaRPr lang="en-US"/>
            </a:p>
          </p:txBody>
        </p:sp>
        <p:graphicFrame>
          <p:nvGraphicFramePr>
            <p:cNvPr id="1026" name="Object 511"/>
            <p:cNvGraphicFramePr>
              <a:graphicFrameLocks noChangeAspect="1"/>
            </p:cNvGraphicFramePr>
            <p:nvPr/>
          </p:nvGraphicFramePr>
          <p:xfrm>
            <a:off x="4557395" y="3368040"/>
            <a:ext cx="29845" cy="121920"/>
          </p:xfrm>
          <a:graphic>
            <a:graphicData uri="http://schemas.openxmlformats.org/presentationml/2006/ole">
              <p:oleObj spid="_x0000_s51202" name="Equation" r:id="rId4" imgW="88560" imgH="241200" progId="Equation.3">
                <p:embed/>
              </p:oleObj>
            </a:graphicData>
          </a:graphic>
        </p:graphicFrame>
      </p:grpSp>
      <p:sp>
        <p:nvSpPr>
          <p:cNvPr id="514" name="Title 513"/>
          <p:cNvSpPr>
            <a:spLocks noGrp="1"/>
          </p:cNvSpPr>
          <p:nvPr>
            <p:ph type="title"/>
          </p:nvPr>
        </p:nvSpPr>
        <p:spPr>
          <a:xfrm>
            <a:off x="152400" y="685800"/>
            <a:ext cx="2971800" cy="5867400"/>
          </a:xfrm>
        </p:spPr>
        <p:txBody>
          <a:bodyPr anchor="t">
            <a:normAutofit/>
          </a:bodyPr>
          <a:lstStyle/>
          <a:p>
            <a:pPr algn="l"/>
            <a:r>
              <a:rPr lang="en-US" dirty="0" smtClean="0"/>
              <a:t>Maximum  of Nine Steps</a:t>
            </a:r>
            <a:br>
              <a:rPr lang="en-US" dirty="0" smtClean="0"/>
            </a:br>
            <a:r>
              <a:rPr lang="en-US" sz="3200" dirty="0" smtClean="0"/>
              <a:t>(85</a:t>
            </a:r>
            <a:br>
              <a:rPr lang="en-US" sz="3200" dirty="0" smtClean="0"/>
            </a:br>
            <a:r>
              <a:rPr lang="en-US" sz="3200" dirty="0" smtClean="0"/>
              <a:t>solutions)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title: </a:t>
            </a:r>
            <a:r>
              <a:rPr lang="en-US" i="1" dirty="0" smtClean="0"/>
              <a:t>“A Stochastic Graph Grammar Algorithm for Interactive Search”</a:t>
            </a:r>
            <a:endParaRPr lang="en-US" i="1" dirty="0"/>
          </a:p>
        </p:txBody>
      </p:sp>
      <p:sp>
        <p:nvSpPr>
          <p:cNvPr id="3" name="Content Placeholder 2"/>
          <p:cNvSpPr>
            <a:spLocks noGrp="1"/>
          </p:cNvSpPr>
          <p:nvPr>
            <p:ph idx="1"/>
          </p:nvPr>
        </p:nvSpPr>
        <p:spPr/>
        <p:txBody>
          <a:bodyPr>
            <a:normAutofit fontScale="70000" lnSpcReduction="20000"/>
          </a:bodyPr>
          <a:lstStyle/>
          <a:p>
            <a:pPr hangingPunct="0"/>
            <a:r>
              <a:rPr lang="en-US" dirty="0" smtClean="0"/>
              <a:t>the </a:t>
            </a:r>
            <a:r>
              <a:rPr lang="en-US" dirty="0"/>
              <a:t>tree is never explicitly </a:t>
            </a:r>
            <a:r>
              <a:rPr lang="en-US" dirty="0" smtClean="0"/>
              <a:t>represented</a:t>
            </a:r>
          </a:p>
          <a:p>
            <a:pPr lvl="1" hangingPunct="0"/>
            <a:r>
              <a:rPr lang="en-US" dirty="0" smtClean="0"/>
              <a:t>large </a:t>
            </a:r>
            <a:r>
              <a:rPr lang="en-US" dirty="0"/>
              <a:t>and difficult to </a:t>
            </a:r>
            <a:r>
              <a:rPr lang="en-US" dirty="0" smtClean="0"/>
              <a:t>visualize</a:t>
            </a:r>
          </a:p>
          <a:p>
            <a:pPr lvl="1" hangingPunct="0"/>
            <a:r>
              <a:rPr lang="en-US" dirty="0" smtClean="0"/>
              <a:t>may </a:t>
            </a:r>
            <a:r>
              <a:rPr lang="en-US" dirty="0"/>
              <a:t>easily contain more states than the computer can </a:t>
            </a:r>
            <a:r>
              <a:rPr lang="en-US" dirty="0" smtClean="0"/>
              <a:t>store</a:t>
            </a:r>
          </a:p>
          <a:p>
            <a:pPr lvl="1" hangingPunct="0"/>
            <a:r>
              <a:rPr lang="en-US" dirty="0" smtClean="0"/>
              <a:t>10</a:t>
            </a:r>
            <a:r>
              <a:rPr lang="en-US" baseline="30000" dirty="0" smtClean="0"/>
              <a:t>10</a:t>
            </a:r>
            <a:r>
              <a:rPr lang="en-US" dirty="0" smtClean="0"/>
              <a:t> =9.3 </a:t>
            </a:r>
            <a:r>
              <a:rPr lang="en-US" dirty="0"/>
              <a:t>TB if each state in only one </a:t>
            </a:r>
            <a:r>
              <a:rPr lang="en-US" dirty="0" smtClean="0"/>
              <a:t>kilobyte</a:t>
            </a:r>
          </a:p>
          <a:p>
            <a:pPr hangingPunct="0"/>
            <a:r>
              <a:rPr lang="en-US" dirty="0" smtClean="0"/>
              <a:t>However</a:t>
            </a:r>
            <a:r>
              <a:rPr lang="en-US" dirty="0"/>
              <a:t>, the number of rules that lead to these solutions is often a small and manageable </a:t>
            </a:r>
            <a:r>
              <a:rPr lang="en-US" dirty="0" smtClean="0"/>
              <a:t>size</a:t>
            </a:r>
          </a:p>
          <a:p>
            <a:pPr lvl="1" hangingPunct="0"/>
            <a:r>
              <a:rPr lang="en-US" dirty="0" smtClean="0"/>
              <a:t>grammar </a:t>
            </a:r>
            <a:r>
              <a:rPr lang="en-US" dirty="0"/>
              <a:t>rules represent heuristics or constraints provided by experts in the particular design domain </a:t>
            </a:r>
            <a:endParaRPr lang="en-US" dirty="0" smtClean="0"/>
          </a:p>
          <a:p>
            <a:pPr hangingPunct="0"/>
            <a:r>
              <a:rPr lang="en-US" dirty="0" smtClean="0"/>
              <a:t>grammar </a:t>
            </a:r>
            <a:r>
              <a:rPr lang="en-US" dirty="0"/>
              <a:t>rules make definitive changes to a particular concept and their use is often clearly discernible within the final candidate </a:t>
            </a:r>
            <a:r>
              <a:rPr lang="en-US" dirty="0" smtClean="0"/>
              <a:t>solution</a:t>
            </a:r>
          </a:p>
          <a:p>
            <a:pPr lvl="1" hangingPunct="0"/>
            <a:r>
              <a:rPr lang="en-US" dirty="0" smtClean="0"/>
              <a:t>makes </a:t>
            </a:r>
            <a:r>
              <a:rPr lang="en-US" dirty="0"/>
              <a:t>sense to gather statistics on the rules used to navigate the search </a:t>
            </a:r>
            <a:r>
              <a:rPr lang="en-US" dirty="0" smtClean="0"/>
              <a:t>tree</a:t>
            </a:r>
          </a:p>
          <a:p>
            <a:pPr hangingPunct="0"/>
            <a:r>
              <a:rPr lang="en-US" dirty="0" smtClean="0"/>
              <a:t>In </a:t>
            </a:r>
            <a:r>
              <a:rPr lang="en-US" dirty="0"/>
              <a:t>the necktie </a:t>
            </a:r>
            <a:r>
              <a:rPr lang="en-US" dirty="0" smtClean="0"/>
              <a:t>grammar, </a:t>
            </a:r>
            <a:r>
              <a:rPr lang="en-US" dirty="0"/>
              <a:t>rules define </a:t>
            </a:r>
            <a:r>
              <a:rPr lang="en-US" dirty="0" smtClean="0"/>
              <a:t>shape </a:t>
            </a:r>
            <a:r>
              <a:rPr lang="en-US" dirty="0"/>
              <a:t>and size of the knot</a:t>
            </a:r>
            <a:r>
              <a:rPr lang="en-US" dirty="0" smtClean="0"/>
              <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hangingPunct="0"/>
            <a:r>
              <a:rPr lang="en-US" dirty="0" smtClean="0"/>
              <a:t>Stochastic Process</a:t>
            </a:r>
            <a:endParaRPr lang="en-US" dirty="0"/>
          </a:p>
        </p:txBody>
      </p:sp>
      <p:sp>
        <p:nvSpPr>
          <p:cNvPr id="3" name="Content Placeholder 2"/>
          <p:cNvSpPr>
            <a:spLocks noGrp="1"/>
          </p:cNvSpPr>
          <p:nvPr>
            <p:ph idx="1"/>
          </p:nvPr>
        </p:nvSpPr>
        <p:spPr/>
        <p:txBody>
          <a:bodyPr>
            <a:normAutofit/>
          </a:bodyPr>
          <a:lstStyle/>
          <a:p>
            <a:pPr hangingPunct="0"/>
            <a:r>
              <a:rPr lang="en-US" dirty="0" smtClean="0"/>
              <a:t>any given state in the tree, a set of options is determined</a:t>
            </a:r>
            <a:endParaRPr lang="en-US" dirty="0"/>
          </a:p>
        </p:txBody>
      </p:sp>
      <p:grpSp>
        <p:nvGrpSpPr>
          <p:cNvPr id="4" name="Group 3"/>
          <p:cNvGrpSpPr/>
          <p:nvPr/>
        </p:nvGrpSpPr>
        <p:grpSpPr>
          <a:xfrm>
            <a:off x="533400" y="2971800"/>
            <a:ext cx="5449957" cy="2667000"/>
            <a:chOff x="1905000" y="533400"/>
            <a:chExt cx="3581400" cy="1752600"/>
          </a:xfrm>
        </p:grpSpPr>
        <p:sp>
          <p:nvSpPr>
            <p:cNvPr id="5" name="Oval 4"/>
            <p:cNvSpPr/>
            <p:nvPr/>
          </p:nvSpPr>
          <p:spPr>
            <a:xfrm rot="20237528">
              <a:off x="3276600" y="533400"/>
              <a:ext cx="533400" cy="5334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6" name="Oval 5"/>
            <p:cNvSpPr/>
            <p:nvPr/>
          </p:nvSpPr>
          <p:spPr>
            <a:xfrm>
              <a:off x="1905000" y="1752600"/>
              <a:ext cx="533400" cy="5334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7" name="Oval 6"/>
            <p:cNvSpPr/>
            <p:nvPr/>
          </p:nvSpPr>
          <p:spPr>
            <a:xfrm>
              <a:off x="2895600" y="1752600"/>
              <a:ext cx="533400" cy="5334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8" name="Oval 7"/>
            <p:cNvSpPr/>
            <p:nvPr/>
          </p:nvSpPr>
          <p:spPr>
            <a:xfrm>
              <a:off x="3886200" y="1752600"/>
              <a:ext cx="533400" cy="5334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9" name="Oval 8"/>
            <p:cNvSpPr/>
            <p:nvPr/>
          </p:nvSpPr>
          <p:spPr>
            <a:xfrm>
              <a:off x="4953000" y="1752600"/>
              <a:ext cx="533400" cy="5334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cxnSp>
          <p:nvCxnSpPr>
            <p:cNvPr id="10" name="Straight Arrow Connector 9"/>
            <p:cNvCxnSpPr>
              <a:stCxn id="5" idx="2"/>
              <a:endCxn id="6" idx="7"/>
            </p:cNvCxnSpPr>
            <p:nvPr/>
          </p:nvCxnSpPr>
          <p:spPr>
            <a:xfrm rot="10800000" flipV="1">
              <a:off x="2360285" y="903055"/>
              <a:ext cx="936988" cy="92766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5" idx="3"/>
              <a:endCxn id="7" idx="0"/>
            </p:cNvCxnSpPr>
            <p:nvPr/>
          </p:nvCxnSpPr>
          <p:spPr>
            <a:xfrm rot="5400000">
              <a:off x="2949351" y="1259817"/>
              <a:ext cx="705733" cy="27983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5" idx="4"/>
              <a:endCxn id="8" idx="0"/>
            </p:cNvCxnSpPr>
            <p:nvPr/>
          </p:nvCxnSpPr>
          <p:spPr>
            <a:xfrm rot="16200000" flipH="1">
              <a:off x="3546341" y="1146040"/>
              <a:ext cx="706473" cy="50664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5" idx="5"/>
              <a:endCxn id="9" idx="1"/>
            </p:cNvCxnSpPr>
            <p:nvPr/>
          </p:nvCxnSpPr>
          <p:spPr>
            <a:xfrm rot="16200000" flipH="1">
              <a:off x="3945867" y="745467"/>
              <a:ext cx="929448" cy="124104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844327" y="1247001"/>
              <a:ext cx="508473" cy="276999"/>
            </a:xfrm>
            <a:prstGeom prst="rect">
              <a:avLst/>
            </a:prstGeom>
            <a:noFill/>
          </p:spPr>
          <p:txBody>
            <a:bodyPr wrap="none" rtlCol="0">
              <a:spAutoFit/>
            </a:bodyPr>
            <a:lstStyle/>
            <a:p>
              <a:r>
                <a:rPr lang="en-US" sz="1200" dirty="0" smtClean="0"/>
                <a:t>rule3</a:t>
              </a:r>
              <a:endParaRPr lang="en-US" sz="1200" dirty="0"/>
            </a:p>
          </p:txBody>
        </p:sp>
        <p:sp>
          <p:nvSpPr>
            <p:cNvPr id="15" name="TextBox 14"/>
            <p:cNvSpPr txBox="1"/>
            <p:nvPr/>
          </p:nvSpPr>
          <p:spPr>
            <a:xfrm>
              <a:off x="2209800" y="1295400"/>
              <a:ext cx="508473" cy="276999"/>
            </a:xfrm>
            <a:prstGeom prst="rect">
              <a:avLst/>
            </a:prstGeom>
            <a:noFill/>
          </p:spPr>
          <p:txBody>
            <a:bodyPr wrap="none" rtlCol="0">
              <a:spAutoFit/>
            </a:bodyPr>
            <a:lstStyle/>
            <a:p>
              <a:r>
                <a:rPr lang="en-US" sz="1200" dirty="0" smtClean="0"/>
                <a:t>rule1</a:t>
              </a:r>
              <a:endParaRPr lang="en-US" sz="1200" dirty="0"/>
            </a:p>
          </p:txBody>
        </p:sp>
        <p:sp>
          <p:nvSpPr>
            <p:cNvPr id="16" name="TextBox 15"/>
            <p:cNvSpPr txBox="1"/>
            <p:nvPr/>
          </p:nvSpPr>
          <p:spPr>
            <a:xfrm>
              <a:off x="3581400" y="1447800"/>
              <a:ext cx="508473" cy="276999"/>
            </a:xfrm>
            <a:prstGeom prst="rect">
              <a:avLst/>
            </a:prstGeom>
            <a:noFill/>
          </p:spPr>
          <p:txBody>
            <a:bodyPr wrap="none" rtlCol="0">
              <a:spAutoFit/>
            </a:bodyPr>
            <a:lstStyle/>
            <a:p>
              <a:r>
                <a:rPr lang="en-US" sz="1200" dirty="0" smtClean="0"/>
                <a:t>rule6</a:t>
              </a:r>
              <a:endParaRPr lang="en-US" sz="1200" dirty="0"/>
            </a:p>
          </p:txBody>
        </p:sp>
        <p:sp>
          <p:nvSpPr>
            <p:cNvPr id="17" name="TextBox 16"/>
            <p:cNvSpPr txBox="1"/>
            <p:nvPr/>
          </p:nvSpPr>
          <p:spPr>
            <a:xfrm>
              <a:off x="4419600" y="1143000"/>
              <a:ext cx="508473" cy="276999"/>
            </a:xfrm>
            <a:prstGeom prst="rect">
              <a:avLst/>
            </a:prstGeom>
            <a:noFill/>
          </p:spPr>
          <p:txBody>
            <a:bodyPr wrap="none" rtlCol="0">
              <a:spAutoFit/>
            </a:bodyPr>
            <a:lstStyle/>
            <a:p>
              <a:r>
                <a:rPr lang="en-US" sz="1200" dirty="0" smtClean="0"/>
                <a:t>rule7</a:t>
              </a:r>
              <a:endParaRPr lang="en-US" sz="1200" dirty="0"/>
            </a:p>
          </p:txBody>
        </p:sp>
      </p:grpSp>
      <p:graphicFrame>
        <p:nvGraphicFramePr>
          <p:cNvPr id="18" name="Table 17"/>
          <p:cNvGraphicFramePr>
            <a:graphicFrameLocks noGrp="1"/>
          </p:cNvGraphicFramePr>
          <p:nvPr/>
        </p:nvGraphicFramePr>
        <p:xfrm>
          <a:off x="6400801" y="2951480"/>
          <a:ext cx="2743199" cy="3906520"/>
        </p:xfrm>
        <a:graphic>
          <a:graphicData uri="http://schemas.openxmlformats.org/drawingml/2006/table">
            <a:tbl>
              <a:tblPr firstRow="1" bandRow="1">
                <a:tableStyleId>{5C22544A-7EE6-4342-B048-85BDC9FD1C3A}</a:tableStyleId>
              </a:tblPr>
              <a:tblGrid>
                <a:gridCol w="457200"/>
                <a:gridCol w="1066800"/>
                <a:gridCol w="1219199"/>
              </a:tblGrid>
              <a:tr h="370840">
                <a:tc gridSpan="3">
                  <a:txBody>
                    <a:bodyPr/>
                    <a:lstStyle/>
                    <a:p>
                      <a:pPr algn="ctr"/>
                      <a:r>
                        <a:rPr lang="en-US" sz="2000" dirty="0" smtClean="0"/>
                        <a:t>Database</a:t>
                      </a:r>
                      <a:endParaRPr lang="en-US" sz="2000" dirty="0"/>
                    </a:p>
                  </a:txBody>
                  <a:tcPr/>
                </a:tc>
                <a:tc hMerge="1">
                  <a:txBody>
                    <a:bodyPr/>
                    <a:lstStyle/>
                    <a:p>
                      <a:endParaRPr lang="en-US" dirty="0"/>
                    </a:p>
                  </a:txBody>
                  <a:tcPr/>
                </a:tc>
                <a:tc hMerge="1">
                  <a:txBody>
                    <a:bodyPr/>
                    <a:lstStyle/>
                    <a:p>
                      <a:endParaRPr lang="en-US" dirty="0" smtClean="0"/>
                    </a:p>
                  </a:txBody>
                  <a:tcPr/>
                </a:tc>
              </a:tr>
              <a:tr h="370840">
                <a:tc>
                  <a:txBody>
                    <a:bodyPr/>
                    <a:lstStyle/>
                    <a:p>
                      <a:r>
                        <a:rPr lang="en-US" dirty="0" smtClean="0"/>
                        <a:t>rule</a:t>
                      </a:r>
                      <a:endParaRPr lang="en-US" dirty="0"/>
                    </a:p>
                  </a:txBody>
                  <a:tcPr vert="vert270"/>
                </a:tc>
                <a:tc>
                  <a:txBody>
                    <a:bodyPr/>
                    <a:lstStyle/>
                    <a:p>
                      <a:r>
                        <a:rPr lang="en-US" dirty="0" smtClean="0"/>
                        <a:t>Fitness (higher is better)</a:t>
                      </a:r>
                      <a:endParaRPr lang="en-US" dirty="0"/>
                    </a:p>
                  </a:txBody>
                  <a:tcPr/>
                </a:tc>
                <a:tc>
                  <a:txBody>
                    <a:bodyPr/>
                    <a:lstStyle/>
                    <a:p>
                      <a:r>
                        <a:rPr lang="en-US" dirty="0" smtClean="0"/>
                        <a:t>Popularity</a:t>
                      </a:r>
                      <a:r>
                        <a:rPr lang="en-US" baseline="0" dirty="0" smtClean="0"/>
                        <a:t> (lower is better)</a:t>
                      </a:r>
                      <a:endParaRPr lang="en-US" dirty="0" smtClean="0"/>
                    </a:p>
                  </a:txBody>
                  <a:tcPr/>
                </a:tc>
              </a:tr>
              <a:tr h="370840">
                <a:tc>
                  <a:txBody>
                    <a:bodyPr/>
                    <a:lstStyle/>
                    <a:p>
                      <a:r>
                        <a:rPr lang="en-US" dirty="0" smtClean="0"/>
                        <a:t>1</a:t>
                      </a:r>
                      <a:endParaRPr lang="en-US" dirty="0"/>
                    </a:p>
                  </a:txBody>
                  <a:tcPr/>
                </a:tc>
                <a:tc>
                  <a:txBody>
                    <a:bodyPr/>
                    <a:lstStyle/>
                    <a:p>
                      <a:r>
                        <a:rPr lang="en-US" dirty="0" smtClean="0"/>
                        <a:t>1.2</a:t>
                      </a:r>
                      <a:endParaRPr lang="en-US" dirty="0"/>
                    </a:p>
                  </a:txBody>
                  <a:tcPr/>
                </a:tc>
                <a:tc>
                  <a:txBody>
                    <a:bodyPr/>
                    <a:lstStyle/>
                    <a:p>
                      <a:r>
                        <a:rPr lang="en-US" dirty="0" smtClean="0"/>
                        <a:t>5</a:t>
                      </a:r>
                      <a:endParaRPr lang="en-US" dirty="0"/>
                    </a:p>
                  </a:txBody>
                  <a:tcPr/>
                </a:tc>
              </a:tr>
              <a:tr h="370840">
                <a:tc>
                  <a:txBody>
                    <a:bodyPr/>
                    <a:lstStyle/>
                    <a:p>
                      <a:r>
                        <a:rPr lang="en-US" dirty="0" smtClean="0"/>
                        <a:t>2</a:t>
                      </a:r>
                      <a:endParaRPr lang="en-US" dirty="0"/>
                    </a:p>
                  </a:txBody>
                  <a:tcPr/>
                </a:tc>
                <a:tc>
                  <a:txBody>
                    <a:bodyPr/>
                    <a:lstStyle/>
                    <a:p>
                      <a:r>
                        <a:rPr lang="en-US" dirty="0" smtClean="0"/>
                        <a:t>-0.4</a:t>
                      </a:r>
                      <a:endParaRPr lang="en-US" dirty="0"/>
                    </a:p>
                  </a:txBody>
                  <a:tcPr/>
                </a:tc>
                <a:tc>
                  <a:txBody>
                    <a:bodyPr/>
                    <a:lstStyle/>
                    <a:p>
                      <a:r>
                        <a:rPr lang="en-US" dirty="0" smtClean="0"/>
                        <a:t>3</a:t>
                      </a:r>
                      <a:endParaRPr lang="en-US" dirty="0"/>
                    </a:p>
                  </a:txBody>
                  <a:tcPr/>
                </a:tc>
              </a:tr>
              <a:tr h="370840">
                <a:tc>
                  <a:txBody>
                    <a:bodyPr/>
                    <a:lstStyle/>
                    <a:p>
                      <a:r>
                        <a:rPr lang="en-US" dirty="0" smtClean="0"/>
                        <a:t>3</a:t>
                      </a:r>
                      <a:endParaRPr lang="en-US" dirty="0"/>
                    </a:p>
                  </a:txBody>
                  <a:tcPr/>
                </a:tc>
                <a:tc>
                  <a:txBody>
                    <a:bodyPr/>
                    <a:lstStyle/>
                    <a:p>
                      <a:r>
                        <a:rPr lang="en-US" dirty="0" smtClean="0"/>
                        <a:t>0.8</a:t>
                      </a:r>
                      <a:endParaRPr lang="en-US" dirty="0"/>
                    </a:p>
                  </a:txBody>
                  <a:tcPr/>
                </a:tc>
                <a:tc>
                  <a:txBody>
                    <a:bodyPr/>
                    <a:lstStyle/>
                    <a:p>
                      <a:r>
                        <a:rPr lang="en-US" dirty="0" smtClean="0"/>
                        <a:t>2</a:t>
                      </a:r>
                      <a:endParaRPr lang="en-US" dirty="0"/>
                    </a:p>
                  </a:txBody>
                  <a:tcPr/>
                </a:tc>
              </a:tr>
              <a:tr h="370840">
                <a:tc>
                  <a:txBody>
                    <a:bodyPr/>
                    <a:lstStyle/>
                    <a:p>
                      <a:r>
                        <a:rPr lang="en-US" dirty="0" smtClean="0"/>
                        <a:t>4</a:t>
                      </a:r>
                      <a:endParaRPr lang="en-US" dirty="0"/>
                    </a:p>
                  </a:txBody>
                  <a:tcPr/>
                </a:tc>
                <a:tc>
                  <a:txBody>
                    <a:bodyPr/>
                    <a:lstStyle/>
                    <a:p>
                      <a:r>
                        <a:rPr lang="en-US" dirty="0" smtClean="0"/>
                        <a:t>2.5</a:t>
                      </a:r>
                      <a:endParaRPr lang="en-US" dirty="0"/>
                    </a:p>
                  </a:txBody>
                  <a:tcPr/>
                </a:tc>
                <a:tc>
                  <a:txBody>
                    <a:bodyPr/>
                    <a:lstStyle/>
                    <a:p>
                      <a:r>
                        <a:rPr lang="en-US" dirty="0" smtClean="0"/>
                        <a:t>2</a:t>
                      </a:r>
                      <a:endParaRPr lang="en-US" dirty="0"/>
                    </a:p>
                  </a:txBody>
                  <a:tcPr/>
                </a:tc>
              </a:tr>
              <a:tr h="370840">
                <a:tc>
                  <a:txBody>
                    <a:bodyPr/>
                    <a:lstStyle/>
                    <a:p>
                      <a:r>
                        <a:rPr lang="en-US" dirty="0" smtClean="0"/>
                        <a:t>5</a:t>
                      </a:r>
                      <a:endParaRPr lang="en-US" dirty="0"/>
                    </a:p>
                  </a:txBody>
                  <a:tcPr/>
                </a:tc>
                <a:tc>
                  <a:txBody>
                    <a:bodyPr/>
                    <a:lstStyle/>
                    <a:p>
                      <a:r>
                        <a:rPr lang="en-US" dirty="0" smtClean="0"/>
                        <a:t>-1.6</a:t>
                      </a:r>
                      <a:endParaRPr lang="en-US" dirty="0"/>
                    </a:p>
                  </a:txBody>
                  <a:tcPr/>
                </a:tc>
                <a:tc>
                  <a:txBody>
                    <a:bodyPr/>
                    <a:lstStyle/>
                    <a:p>
                      <a:r>
                        <a:rPr lang="en-US" dirty="0" smtClean="0"/>
                        <a:t>7</a:t>
                      </a:r>
                      <a:endParaRPr lang="en-US" dirty="0"/>
                    </a:p>
                  </a:txBody>
                  <a:tcPr/>
                </a:tc>
              </a:tr>
              <a:tr h="370840">
                <a:tc>
                  <a:txBody>
                    <a:bodyPr/>
                    <a:lstStyle/>
                    <a:p>
                      <a:r>
                        <a:rPr lang="en-US" dirty="0" smtClean="0"/>
                        <a:t>6</a:t>
                      </a:r>
                      <a:endParaRPr lang="en-US" dirty="0"/>
                    </a:p>
                  </a:txBody>
                  <a:tcPr/>
                </a:tc>
                <a:tc>
                  <a:txBody>
                    <a:bodyPr/>
                    <a:lstStyle/>
                    <a:p>
                      <a:r>
                        <a:rPr lang="en-US" dirty="0" smtClean="0"/>
                        <a:t>N/A</a:t>
                      </a:r>
                      <a:endParaRPr lang="en-US" dirty="0"/>
                    </a:p>
                  </a:txBody>
                  <a:tcPr/>
                </a:tc>
                <a:tc>
                  <a:txBody>
                    <a:bodyPr/>
                    <a:lstStyle/>
                    <a:p>
                      <a:r>
                        <a:rPr lang="en-US" dirty="0" smtClean="0"/>
                        <a:t>0</a:t>
                      </a:r>
                      <a:endParaRPr lang="en-US" dirty="0"/>
                    </a:p>
                  </a:txBody>
                  <a:tcPr/>
                </a:tc>
              </a:tr>
              <a:tr h="370840">
                <a:tc>
                  <a:txBody>
                    <a:bodyPr/>
                    <a:lstStyle/>
                    <a:p>
                      <a:r>
                        <a:rPr lang="en-US" dirty="0" smtClean="0"/>
                        <a:t>7</a:t>
                      </a:r>
                      <a:endParaRPr lang="en-US" dirty="0"/>
                    </a:p>
                  </a:txBody>
                  <a:tcPr/>
                </a:tc>
                <a:tc>
                  <a:txBody>
                    <a:bodyPr/>
                    <a:lstStyle/>
                    <a:p>
                      <a:r>
                        <a:rPr lang="en-US" dirty="0" smtClean="0"/>
                        <a:t>-1.3</a:t>
                      </a:r>
                      <a:endParaRPr lang="en-US" dirty="0"/>
                    </a:p>
                  </a:txBody>
                  <a:tcPr/>
                </a:tc>
                <a:tc>
                  <a:txBody>
                    <a:bodyPr/>
                    <a:lstStyle/>
                    <a:p>
                      <a:r>
                        <a:rPr lang="en-US" dirty="0" smtClean="0"/>
                        <a:t>6</a:t>
                      </a:r>
                      <a:endParaRPr lang="en-US" dirty="0"/>
                    </a:p>
                  </a:txBody>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36443" y="533400"/>
            <a:ext cx="5449957" cy="2667000"/>
            <a:chOff x="1905000" y="533400"/>
            <a:chExt cx="3581400" cy="1752600"/>
          </a:xfrm>
        </p:grpSpPr>
        <p:sp>
          <p:nvSpPr>
            <p:cNvPr id="4" name="Oval 3"/>
            <p:cNvSpPr/>
            <p:nvPr/>
          </p:nvSpPr>
          <p:spPr>
            <a:xfrm rot="20237528">
              <a:off x="3276600" y="533400"/>
              <a:ext cx="533400" cy="5334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5" name="Oval 4"/>
            <p:cNvSpPr/>
            <p:nvPr/>
          </p:nvSpPr>
          <p:spPr>
            <a:xfrm>
              <a:off x="1905000" y="1752600"/>
              <a:ext cx="533400" cy="5334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6" name="Oval 5"/>
            <p:cNvSpPr/>
            <p:nvPr/>
          </p:nvSpPr>
          <p:spPr>
            <a:xfrm>
              <a:off x="2895600" y="1752600"/>
              <a:ext cx="533400" cy="5334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7" name="Oval 6"/>
            <p:cNvSpPr/>
            <p:nvPr/>
          </p:nvSpPr>
          <p:spPr>
            <a:xfrm>
              <a:off x="3886200" y="1752600"/>
              <a:ext cx="533400" cy="5334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8" name="Oval 7"/>
            <p:cNvSpPr/>
            <p:nvPr/>
          </p:nvSpPr>
          <p:spPr>
            <a:xfrm>
              <a:off x="4953000" y="1752600"/>
              <a:ext cx="533400" cy="5334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cxnSp>
          <p:nvCxnSpPr>
            <p:cNvPr id="10" name="Straight Arrow Connector 9"/>
            <p:cNvCxnSpPr>
              <a:stCxn id="4" idx="2"/>
              <a:endCxn id="5" idx="7"/>
            </p:cNvCxnSpPr>
            <p:nvPr/>
          </p:nvCxnSpPr>
          <p:spPr>
            <a:xfrm rot="10800000" flipV="1">
              <a:off x="2360285" y="903055"/>
              <a:ext cx="936988" cy="92766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4" idx="3"/>
              <a:endCxn id="6" idx="0"/>
            </p:cNvCxnSpPr>
            <p:nvPr/>
          </p:nvCxnSpPr>
          <p:spPr>
            <a:xfrm rot="5400000">
              <a:off x="2949351" y="1259817"/>
              <a:ext cx="705733" cy="27983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4" idx="4"/>
              <a:endCxn id="7" idx="0"/>
            </p:cNvCxnSpPr>
            <p:nvPr/>
          </p:nvCxnSpPr>
          <p:spPr>
            <a:xfrm rot="16200000" flipH="1">
              <a:off x="3546341" y="1146040"/>
              <a:ext cx="706473" cy="50664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4" idx="5"/>
              <a:endCxn id="8" idx="1"/>
            </p:cNvCxnSpPr>
            <p:nvPr/>
          </p:nvCxnSpPr>
          <p:spPr>
            <a:xfrm rot="16200000" flipH="1">
              <a:off x="3945867" y="745467"/>
              <a:ext cx="929448" cy="124104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844327" y="1247001"/>
              <a:ext cx="508473" cy="276999"/>
            </a:xfrm>
            <a:prstGeom prst="rect">
              <a:avLst/>
            </a:prstGeom>
            <a:noFill/>
          </p:spPr>
          <p:txBody>
            <a:bodyPr wrap="none" rtlCol="0">
              <a:spAutoFit/>
            </a:bodyPr>
            <a:lstStyle/>
            <a:p>
              <a:r>
                <a:rPr lang="en-US" sz="1200" dirty="0" smtClean="0"/>
                <a:t>rule3</a:t>
              </a:r>
              <a:endParaRPr lang="en-US" sz="1200" dirty="0"/>
            </a:p>
          </p:txBody>
        </p:sp>
        <p:sp>
          <p:nvSpPr>
            <p:cNvPr id="27" name="TextBox 26"/>
            <p:cNvSpPr txBox="1"/>
            <p:nvPr/>
          </p:nvSpPr>
          <p:spPr>
            <a:xfrm>
              <a:off x="2209800" y="1295400"/>
              <a:ext cx="508473" cy="276999"/>
            </a:xfrm>
            <a:prstGeom prst="rect">
              <a:avLst/>
            </a:prstGeom>
            <a:noFill/>
          </p:spPr>
          <p:txBody>
            <a:bodyPr wrap="none" rtlCol="0">
              <a:spAutoFit/>
            </a:bodyPr>
            <a:lstStyle/>
            <a:p>
              <a:r>
                <a:rPr lang="en-US" sz="1200" dirty="0" smtClean="0"/>
                <a:t>rule1</a:t>
              </a:r>
              <a:endParaRPr lang="en-US" sz="1200" dirty="0"/>
            </a:p>
          </p:txBody>
        </p:sp>
        <p:sp>
          <p:nvSpPr>
            <p:cNvPr id="28" name="TextBox 27"/>
            <p:cNvSpPr txBox="1"/>
            <p:nvPr/>
          </p:nvSpPr>
          <p:spPr>
            <a:xfrm>
              <a:off x="3581400" y="1447800"/>
              <a:ext cx="508473" cy="276999"/>
            </a:xfrm>
            <a:prstGeom prst="rect">
              <a:avLst/>
            </a:prstGeom>
            <a:noFill/>
          </p:spPr>
          <p:txBody>
            <a:bodyPr wrap="none" rtlCol="0">
              <a:spAutoFit/>
            </a:bodyPr>
            <a:lstStyle/>
            <a:p>
              <a:r>
                <a:rPr lang="en-US" sz="1200" dirty="0" smtClean="0"/>
                <a:t>rule6</a:t>
              </a:r>
              <a:endParaRPr lang="en-US" sz="1200" dirty="0"/>
            </a:p>
          </p:txBody>
        </p:sp>
        <p:sp>
          <p:nvSpPr>
            <p:cNvPr id="29" name="TextBox 28"/>
            <p:cNvSpPr txBox="1"/>
            <p:nvPr/>
          </p:nvSpPr>
          <p:spPr>
            <a:xfrm>
              <a:off x="4419600" y="1143000"/>
              <a:ext cx="508473" cy="276999"/>
            </a:xfrm>
            <a:prstGeom prst="rect">
              <a:avLst/>
            </a:prstGeom>
            <a:noFill/>
          </p:spPr>
          <p:txBody>
            <a:bodyPr wrap="none" rtlCol="0">
              <a:spAutoFit/>
            </a:bodyPr>
            <a:lstStyle/>
            <a:p>
              <a:r>
                <a:rPr lang="en-US" sz="1200" dirty="0" smtClean="0"/>
                <a:t>rule7</a:t>
              </a:r>
              <a:endParaRPr lang="en-US" sz="1200" dirty="0"/>
            </a:p>
          </p:txBody>
        </p:sp>
      </p:grpSp>
      <p:graphicFrame>
        <p:nvGraphicFramePr>
          <p:cNvPr id="30" name="Table 29"/>
          <p:cNvGraphicFramePr>
            <a:graphicFrameLocks noGrp="1"/>
          </p:cNvGraphicFramePr>
          <p:nvPr/>
        </p:nvGraphicFramePr>
        <p:xfrm>
          <a:off x="6172200" y="304800"/>
          <a:ext cx="2743199" cy="3510280"/>
        </p:xfrm>
        <a:graphic>
          <a:graphicData uri="http://schemas.openxmlformats.org/drawingml/2006/table">
            <a:tbl>
              <a:tblPr firstRow="1" bandRow="1">
                <a:tableStyleId>{5C22544A-7EE6-4342-B048-85BDC9FD1C3A}</a:tableStyleId>
              </a:tblPr>
              <a:tblGrid>
                <a:gridCol w="457200"/>
                <a:gridCol w="1066800"/>
                <a:gridCol w="1219199"/>
              </a:tblGrid>
              <a:tr h="370840">
                <a:tc>
                  <a:txBody>
                    <a:bodyPr/>
                    <a:lstStyle/>
                    <a:p>
                      <a:r>
                        <a:rPr lang="en-US" dirty="0" smtClean="0"/>
                        <a:t>rule</a:t>
                      </a:r>
                      <a:endParaRPr lang="en-US" dirty="0"/>
                    </a:p>
                  </a:txBody>
                  <a:tcPr vert="vert270"/>
                </a:tc>
                <a:tc>
                  <a:txBody>
                    <a:bodyPr/>
                    <a:lstStyle/>
                    <a:p>
                      <a:r>
                        <a:rPr lang="en-US" dirty="0" smtClean="0"/>
                        <a:t>Fitness (higher is better)</a:t>
                      </a:r>
                      <a:endParaRPr lang="en-US" dirty="0"/>
                    </a:p>
                  </a:txBody>
                  <a:tcPr/>
                </a:tc>
                <a:tc>
                  <a:txBody>
                    <a:bodyPr/>
                    <a:lstStyle/>
                    <a:p>
                      <a:r>
                        <a:rPr lang="en-US" dirty="0" smtClean="0"/>
                        <a:t>Popularity</a:t>
                      </a:r>
                      <a:r>
                        <a:rPr lang="en-US" baseline="0" dirty="0" smtClean="0"/>
                        <a:t> (lower is better)</a:t>
                      </a:r>
                      <a:endParaRPr lang="en-US" dirty="0" smtClean="0"/>
                    </a:p>
                  </a:txBody>
                  <a:tcPr/>
                </a:tc>
              </a:tr>
              <a:tr h="370840">
                <a:tc>
                  <a:txBody>
                    <a:bodyPr/>
                    <a:lstStyle/>
                    <a:p>
                      <a:r>
                        <a:rPr lang="en-US" dirty="0" smtClean="0"/>
                        <a:t>1</a:t>
                      </a:r>
                      <a:endParaRPr lang="en-US" dirty="0"/>
                    </a:p>
                  </a:txBody>
                  <a:tcPr/>
                </a:tc>
                <a:tc>
                  <a:txBody>
                    <a:bodyPr/>
                    <a:lstStyle/>
                    <a:p>
                      <a:r>
                        <a:rPr lang="en-US" dirty="0" smtClean="0"/>
                        <a:t>1.2</a:t>
                      </a:r>
                      <a:endParaRPr lang="en-US" dirty="0"/>
                    </a:p>
                  </a:txBody>
                  <a:tcPr/>
                </a:tc>
                <a:tc>
                  <a:txBody>
                    <a:bodyPr/>
                    <a:lstStyle/>
                    <a:p>
                      <a:r>
                        <a:rPr lang="en-US" dirty="0" smtClean="0"/>
                        <a:t>5</a:t>
                      </a:r>
                      <a:endParaRPr lang="en-US" dirty="0"/>
                    </a:p>
                  </a:txBody>
                  <a:tcPr/>
                </a:tc>
              </a:tr>
              <a:tr h="370840">
                <a:tc>
                  <a:txBody>
                    <a:bodyPr/>
                    <a:lstStyle/>
                    <a:p>
                      <a:r>
                        <a:rPr lang="en-US" dirty="0" smtClean="0"/>
                        <a:t>2</a:t>
                      </a:r>
                      <a:endParaRPr lang="en-US" dirty="0"/>
                    </a:p>
                  </a:txBody>
                  <a:tcPr/>
                </a:tc>
                <a:tc>
                  <a:txBody>
                    <a:bodyPr/>
                    <a:lstStyle/>
                    <a:p>
                      <a:r>
                        <a:rPr lang="en-US" dirty="0" smtClean="0"/>
                        <a:t>-0.4</a:t>
                      </a:r>
                      <a:endParaRPr lang="en-US" dirty="0"/>
                    </a:p>
                  </a:txBody>
                  <a:tcPr/>
                </a:tc>
                <a:tc>
                  <a:txBody>
                    <a:bodyPr/>
                    <a:lstStyle/>
                    <a:p>
                      <a:r>
                        <a:rPr lang="en-US" dirty="0" smtClean="0"/>
                        <a:t>3</a:t>
                      </a:r>
                      <a:endParaRPr lang="en-US" dirty="0"/>
                    </a:p>
                  </a:txBody>
                  <a:tcPr/>
                </a:tc>
              </a:tr>
              <a:tr h="370840">
                <a:tc>
                  <a:txBody>
                    <a:bodyPr/>
                    <a:lstStyle/>
                    <a:p>
                      <a:r>
                        <a:rPr lang="en-US" dirty="0" smtClean="0"/>
                        <a:t>3</a:t>
                      </a:r>
                      <a:endParaRPr lang="en-US" dirty="0"/>
                    </a:p>
                  </a:txBody>
                  <a:tcPr/>
                </a:tc>
                <a:tc>
                  <a:txBody>
                    <a:bodyPr/>
                    <a:lstStyle/>
                    <a:p>
                      <a:r>
                        <a:rPr lang="en-US" dirty="0" smtClean="0"/>
                        <a:t>0.8</a:t>
                      </a:r>
                      <a:endParaRPr lang="en-US" dirty="0"/>
                    </a:p>
                  </a:txBody>
                  <a:tcPr/>
                </a:tc>
                <a:tc>
                  <a:txBody>
                    <a:bodyPr/>
                    <a:lstStyle/>
                    <a:p>
                      <a:r>
                        <a:rPr lang="en-US" dirty="0" smtClean="0"/>
                        <a:t>2</a:t>
                      </a:r>
                      <a:endParaRPr lang="en-US" dirty="0"/>
                    </a:p>
                  </a:txBody>
                  <a:tcPr/>
                </a:tc>
              </a:tr>
              <a:tr h="370840">
                <a:tc>
                  <a:txBody>
                    <a:bodyPr/>
                    <a:lstStyle/>
                    <a:p>
                      <a:r>
                        <a:rPr lang="en-US" dirty="0" smtClean="0"/>
                        <a:t>4</a:t>
                      </a:r>
                      <a:endParaRPr lang="en-US" dirty="0"/>
                    </a:p>
                  </a:txBody>
                  <a:tcPr/>
                </a:tc>
                <a:tc>
                  <a:txBody>
                    <a:bodyPr/>
                    <a:lstStyle/>
                    <a:p>
                      <a:r>
                        <a:rPr lang="en-US" dirty="0" smtClean="0"/>
                        <a:t>2.5</a:t>
                      </a:r>
                      <a:endParaRPr lang="en-US" dirty="0"/>
                    </a:p>
                  </a:txBody>
                  <a:tcPr/>
                </a:tc>
                <a:tc>
                  <a:txBody>
                    <a:bodyPr/>
                    <a:lstStyle/>
                    <a:p>
                      <a:r>
                        <a:rPr lang="en-US" dirty="0" smtClean="0"/>
                        <a:t>2</a:t>
                      </a:r>
                      <a:endParaRPr lang="en-US" dirty="0"/>
                    </a:p>
                  </a:txBody>
                  <a:tcPr/>
                </a:tc>
              </a:tr>
              <a:tr h="370840">
                <a:tc>
                  <a:txBody>
                    <a:bodyPr/>
                    <a:lstStyle/>
                    <a:p>
                      <a:r>
                        <a:rPr lang="en-US" dirty="0" smtClean="0"/>
                        <a:t>5</a:t>
                      </a:r>
                      <a:endParaRPr lang="en-US" dirty="0"/>
                    </a:p>
                  </a:txBody>
                  <a:tcPr/>
                </a:tc>
                <a:tc>
                  <a:txBody>
                    <a:bodyPr/>
                    <a:lstStyle/>
                    <a:p>
                      <a:r>
                        <a:rPr lang="en-US" dirty="0" smtClean="0"/>
                        <a:t>-1.6</a:t>
                      </a:r>
                      <a:endParaRPr lang="en-US" dirty="0"/>
                    </a:p>
                  </a:txBody>
                  <a:tcPr/>
                </a:tc>
                <a:tc>
                  <a:txBody>
                    <a:bodyPr/>
                    <a:lstStyle/>
                    <a:p>
                      <a:r>
                        <a:rPr lang="en-US" dirty="0" smtClean="0"/>
                        <a:t>7</a:t>
                      </a:r>
                      <a:endParaRPr lang="en-US" dirty="0"/>
                    </a:p>
                  </a:txBody>
                  <a:tcPr/>
                </a:tc>
              </a:tr>
              <a:tr h="370840">
                <a:tc>
                  <a:txBody>
                    <a:bodyPr/>
                    <a:lstStyle/>
                    <a:p>
                      <a:r>
                        <a:rPr lang="en-US" dirty="0" smtClean="0"/>
                        <a:t>6</a:t>
                      </a:r>
                      <a:endParaRPr lang="en-US" dirty="0"/>
                    </a:p>
                  </a:txBody>
                  <a:tcPr/>
                </a:tc>
                <a:tc>
                  <a:txBody>
                    <a:bodyPr/>
                    <a:lstStyle/>
                    <a:p>
                      <a:r>
                        <a:rPr lang="en-US" dirty="0" smtClean="0"/>
                        <a:t>N/A</a:t>
                      </a:r>
                      <a:endParaRPr lang="en-US" dirty="0"/>
                    </a:p>
                  </a:txBody>
                  <a:tcPr/>
                </a:tc>
                <a:tc>
                  <a:txBody>
                    <a:bodyPr/>
                    <a:lstStyle/>
                    <a:p>
                      <a:r>
                        <a:rPr lang="en-US" dirty="0" smtClean="0"/>
                        <a:t>0</a:t>
                      </a:r>
                      <a:endParaRPr lang="en-US" dirty="0"/>
                    </a:p>
                  </a:txBody>
                  <a:tcPr/>
                </a:tc>
              </a:tr>
              <a:tr h="370840">
                <a:tc>
                  <a:txBody>
                    <a:bodyPr/>
                    <a:lstStyle/>
                    <a:p>
                      <a:r>
                        <a:rPr lang="en-US" dirty="0" smtClean="0"/>
                        <a:t>7</a:t>
                      </a:r>
                      <a:endParaRPr lang="en-US" dirty="0"/>
                    </a:p>
                  </a:txBody>
                  <a:tcPr/>
                </a:tc>
                <a:tc>
                  <a:txBody>
                    <a:bodyPr/>
                    <a:lstStyle/>
                    <a:p>
                      <a:r>
                        <a:rPr lang="en-US" dirty="0" smtClean="0"/>
                        <a:t>-1.3</a:t>
                      </a:r>
                      <a:endParaRPr lang="en-US" dirty="0"/>
                    </a:p>
                  </a:txBody>
                  <a:tcPr/>
                </a:tc>
                <a:tc>
                  <a:txBody>
                    <a:bodyPr/>
                    <a:lstStyle/>
                    <a:p>
                      <a:r>
                        <a:rPr lang="en-US" dirty="0" smtClean="0"/>
                        <a:t>6</a:t>
                      </a:r>
                      <a:endParaRPr lang="en-US" dirty="0"/>
                    </a:p>
                  </a:txBody>
                  <a:tcPr/>
                </a:tc>
              </a:tr>
            </a:tbl>
          </a:graphicData>
        </a:graphic>
      </p:graphicFrame>
      <p:graphicFrame>
        <p:nvGraphicFramePr>
          <p:cNvPr id="17" name="Table 16"/>
          <p:cNvGraphicFramePr>
            <a:graphicFrameLocks noGrp="1"/>
          </p:cNvGraphicFramePr>
          <p:nvPr/>
        </p:nvGraphicFramePr>
        <p:xfrm>
          <a:off x="381000" y="3962400"/>
          <a:ext cx="6095998" cy="2666146"/>
        </p:xfrm>
        <a:graphic>
          <a:graphicData uri="http://schemas.openxmlformats.org/drawingml/2006/table">
            <a:tbl>
              <a:tblPr/>
              <a:tblGrid>
                <a:gridCol w="703385"/>
                <a:gridCol w="535531"/>
                <a:gridCol w="535531"/>
                <a:gridCol w="1374797"/>
                <a:gridCol w="852587"/>
                <a:gridCol w="703385"/>
                <a:gridCol w="695391"/>
                <a:gridCol w="695391"/>
              </a:tblGrid>
              <a:tr h="578734">
                <a:tc rowSpan="2">
                  <a:txBody>
                    <a:bodyPr/>
                    <a:lstStyle/>
                    <a:p>
                      <a:pPr algn="ctr" fontAlgn="t"/>
                      <a:r>
                        <a:rPr lang="en-US" sz="1000" b="1" i="0" u="none" strike="noStrike" dirty="0">
                          <a:solidFill>
                            <a:srgbClr val="FFFFFF"/>
                          </a:solidFill>
                          <a:latin typeface="Calibri"/>
                        </a:rPr>
                        <a:t> </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rowSpan="2">
                  <a:txBody>
                    <a:bodyPr/>
                    <a:lstStyle/>
                    <a:p>
                      <a:pPr algn="ctr" rtl="0" fontAlgn="t"/>
                      <a:r>
                        <a:rPr lang="en-US" sz="1600" b="1" i="0" u="none" strike="noStrike">
                          <a:solidFill>
                            <a:srgbClr val="FFFFFF"/>
                          </a:solidFill>
                          <a:latin typeface="Calibri"/>
                        </a:rPr>
                        <a:t>Fit.  </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rowSpan="2">
                  <a:txBody>
                    <a:bodyPr/>
                    <a:lstStyle/>
                    <a:p>
                      <a:pPr algn="ctr" rtl="0" fontAlgn="t"/>
                      <a:r>
                        <a:rPr lang="en-US" sz="1600" b="1" i="0" u="none" strike="noStrike">
                          <a:solidFill>
                            <a:srgbClr val="FFFFFF"/>
                          </a:solidFill>
                          <a:latin typeface="Calibri"/>
                        </a:rPr>
                        <a:t>Pop. </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rowSpan="2">
                  <a:txBody>
                    <a:bodyPr/>
                    <a:lstStyle/>
                    <a:p>
                      <a:pPr algn="ctr" rtl="0" fontAlgn="t"/>
                      <a:r>
                        <a:rPr lang="en-US" sz="1600" b="1" i="0" u="none" strike="noStrike">
                          <a:solidFill>
                            <a:srgbClr val="FFFFFF"/>
                          </a:solidFill>
                          <a:latin typeface="Calibri"/>
                        </a:rPr>
                        <a:t>f</a:t>
                      </a:r>
                      <a:r>
                        <a:rPr lang="en-US" sz="1600" b="1" i="0" u="none" strike="noStrike" baseline="-25000">
                          <a:solidFill>
                            <a:srgbClr val="FFFFFF"/>
                          </a:solidFill>
                          <a:latin typeface="Calibri"/>
                        </a:rPr>
                        <a:t>1</a:t>
                      </a:r>
                      <a:r>
                        <a:rPr lang="en-US" sz="1600" b="1" i="0" u="none" strike="noStrike">
                          <a:solidFill>
                            <a:srgbClr val="FFFFFF"/>
                          </a:solidFill>
                          <a:latin typeface="Calibri"/>
                        </a:rPr>
                        <a:t> </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rowSpan="2">
                  <a:txBody>
                    <a:bodyPr/>
                    <a:lstStyle/>
                    <a:p>
                      <a:pPr algn="ctr" rtl="0" fontAlgn="t"/>
                      <a:r>
                        <a:rPr lang="en-US" sz="1600" b="1" i="0" u="none" strike="noStrike">
                          <a:solidFill>
                            <a:srgbClr val="FFFFFF"/>
                          </a:solidFill>
                          <a:latin typeface="Calibri"/>
                        </a:rPr>
                        <a:t>f</a:t>
                      </a:r>
                      <a:r>
                        <a:rPr lang="en-US" sz="1600" b="1" i="0" u="none" strike="noStrike" baseline="-25000">
                          <a:solidFill>
                            <a:srgbClr val="FFFFFF"/>
                          </a:solidFill>
                          <a:latin typeface="Calibri"/>
                        </a:rPr>
                        <a:t>2 </a:t>
                      </a:r>
                      <a:endParaRPr lang="en-US" sz="1600" b="1" i="0" u="none" strike="noStrike">
                        <a:solidFill>
                          <a:srgbClr val="FFFFFF"/>
                        </a:solidFill>
                        <a:latin typeface="Calibri"/>
                      </a:endParaRP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gridSpan="3">
                  <a:txBody>
                    <a:bodyPr/>
                    <a:lstStyle/>
                    <a:p>
                      <a:pPr algn="l" rtl="0" fontAlgn="t"/>
                      <a:r>
                        <a:rPr lang="en-US" sz="1600" b="1" i="0" u="none" strike="noStrike">
                          <a:solidFill>
                            <a:srgbClr val="FFFFFF"/>
                          </a:solidFill>
                          <a:latin typeface="Calibri"/>
                        </a:rPr>
                        <a:t>F</a:t>
                      </a:r>
                      <a:r>
                        <a:rPr lang="en-US" sz="1600" b="1" i="0" u="none" strike="noStrike" baseline="-25000">
                          <a:solidFill>
                            <a:srgbClr val="FFFFFF"/>
                          </a:solidFill>
                          <a:latin typeface="Calibri"/>
                        </a:rPr>
                        <a:t>tot</a:t>
                      </a:r>
                      <a:r>
                        <a:rPr lang="en-US" sz="1600" b="1" i="0" u="none" strike="noStrike">
                          <a:solidFill>
                            <a:srgbClr val="FFFFFF"/>
                          </a:solidFill>
                          <a:latin typeface="Calibri"/>
                        </a:rPr>
                        <a:t>=B*f</a:t>
                      </a:r>
                      <a:r>
                        <a:rPr lang="en-US" sz="1600" b="1" i="0" u="none" strike="noStrike" baseline="-25000">
                          <a:solidFill>
                            <a:srgbClr val="FFFFFF"/>
                          </a:solidFill>
                          <a:latin typeface="Calibri"/>
                        </a:rPr>
                        <a:t>1</a:t>
                      </a:r>
                      <a:r>
                        <a:rPr lang="en-US" sz="1600" b="1" i="0" u="none" strike="noStrike">
                          <a:solidFill>
                            <a:srgbClr val="FFFFFF"/>
                          </a:solidFill>
                          <a:latin typeface="Calibri"/>
                        </a:rPr>
                        <a:t> + (1- B)*f</a:t>
                      </a:r>
                      <a:r>
                        <a:rPr lang="en-US" sz="1600" b="1" i="0" u="none" strike="noStrike" baseline="-25000">
                          <a:solidFill>
                            <a:srgbClr val="FFFFFF"/>
                          </a:solidFill>
                          <a:latin typeface="Calibri"/>
                        </a:rPr>
                        <a:t>2</a:t>
                      </a:r>
                      <a:r>
                        <a:rPr lang="en-US" sz="1600" b="1" i="0" u="none" strike="noStrike">
                          <a:solidFill>
                            <a:srgbClr val="FFFFFF"/>
                          </a:solidFill>
                          <a:latin typeface="Calibri"/>
                        </a:rPr>
                        <a:t> + 0.005</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F81BD"/>
                    </a:solidFill>
                  </a:tcPr>
                </a:tc>
                <a:tc hMerge="1">
                  <a:txBody>
                    <a:bodyPr/>
                    <a:lstStyle/>
                    <a:p>
                      <a:endParaRPr lang="en-US"/>
                    </a:p>
                  </a:txBody>
                  <a:tcPr/>
                </a:tc>
                <a:tc hMerge="1">
                  <a:txBody>
                    <a:bodyPr/>
                    <a:lstStyle/>
                    <a:p>
                      <a:endParaRPr lang="en-US"/>
                    </a:p>
                  </a:txBody>
                  <a:tcPr/>
                </a:tc>
              </a:tr>
              <a:tr h="272832">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rtl="0" fontAlgn="t"/>
                      <a:r>
                        <a:rPr lang="en-US" sz="1600" b="0" i="0" u="none" strike="noStrike">
                          <a:solidFill>
                            <a:srgbClr val="000000"/>
                          </a:solidFill>
                          <a:latin typeface="Calibri"/>
                        </a:rPr>
                        <a:t>0.2</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B9B8"/>
                    </a:solidFill>
                  </a:tcPr>
                </a:tc>
                <a:tc>
                  <a:txBody>
                    <a:bodyPr/>
                    <a:lstStyle/>
                    <a:p>
                      <a:pPr algn="ctr" rtl="0" fontAlgn="t"/>
                      <a:r>
                        <a:rPr lang="en-US" sz="1600" b="0" i="0" u="none" strike="noStrike">
                          <a:solidFill>
                            <a:srgbClr val="000000"/>
                          </a:solidFill>
                          <a:latin typeface="Calibri"/>
                        </a:rPr>
                        <a:t>0.5</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7E4BC"/>
                    </a:solidFill>
                  </a:tcPr>
                </a:tc>
                <a:tc>
                  <a:txBody>
                    <a:bodyPr/>
                    <a:lstStyle/>
                    <a:p>
                      <a:pPr algn="ctr" rtl="0" fontAlgn="t"/>
                      <a:r>
                        <a:rPr lang="en-US" sz="1600" b="0" i="0" u="none" strike="noStrike">
                          <a:solidFill>
                            <a:srgbClr val="000000"/>
                          </a:solidFill>
                          <a:latin typeface="Calibri"/>
                        </a:rPr>
                        <a:t>0.9</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D8E8"/>
                    </a:solidFill>
                  </a:tcPr>
                </a:tc>
              </a:tr>
              <a:tr h="529128">
                <a:tc>
                  <a:txBody>
                    <a:bodyPr/>
                    <a:lstStyle/>
                    <a:p>
                      <a:pPr algn="l" rtl="0" fontAlgn="t"/>
                      <a:r>
                        <a:rPr lang="en-US" sz="1600" b="0" i="0" u="none" strike="noStrike">
                          <a:solidFill>
                            <a:srgbClr val="000000"/>
                          </a:solidFill>
                          <a:latin typeface="Calibri"/>
                        </a:rPr>
                        <a:t>1</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t"/>
                      <a:r>
                        <a:rPr lang="en-US" sz="1600" b="0" i="0" u="none" strike="noStrike">
                          <a:solidFill>
                            <a:srgbClr val="000000"/>
                          </a:solidFill>
                          <a:latin typeface="Calibri"/>
                        </a:rPr>
                        <a:t>1.2</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t"/>
                      <a:r>
                        <a:rPr lang="en-US" sz="1600" b="0" i="0" u="none" strike="noStrike">
                          <a:solidFill>
                            <a:srgbClr val="000000"/>
                          </a:solidFill>
                          <a:latin typeface="Calibri"/>
                        </a:rPr>
                        <a:t>5</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t"/>
                      <a:r>
                        <a:rPr lang="en-US" sz="1600" b="1" i="0" u="none" strike="noStrike">
                          <a:solidFill>
                            <a:srgbClr val="000000"/>
                          </a:solidFill>
                          <a:latin typeface="Calibri"/>
                        </a:rPr>
                        <a:t>1</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t"/>
                      <a:r>
                        <a:rPr lang="en-US" sz="1600" b="0" i="0" u="none" strike="noStrike">
                          <a:solidFill>
                            <a:srgbClr val="000000"/>
                          </a:solidFill>
                          <a:latin typeface="Calibri"/>
                        </a:rPr>
                        <a:t>(5-6)/(0-6) = </a:t>
                      </a:r>
                      <a:r>
                        <a:rPr lang="en-US" sz="1600" b="1" i="0" u="none" strike="noStrike">
                          <a:solidFill>
                            <a:srgbClr val="000000"/>
                          </a:solidFill>
                          <a:latin typeface="Calibri"/>
                        </a:rPr>
                        <a:t>0.167 </a:t>
                      </a:r>
                      <a:endParaRPr lang="en-US" sz="1600" b="0" i="0" u="none" strike="noStrike">
                        <a:solidFill>
                          <a:srgbClr val="000000"/>
                        </a:solidFill>
                        <a:latin typeface="Calibri"/>
                      </a:endParaRP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r" fontAlgn="t"/>
                      <a:r>
                        <a:rPr lang="en-US" sz="1600" b="0" i="0" u="none" strike="noStrike">
                          <a:solidFill>
                            <a:srgbClr val="000000"/>
                          </a:solidFill>
                          <a:latin typeface="Calibri"/>
                        </a:rPr>
                        <a:t>0.339</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B9B8"/>
                    </a:solidFill>
                  </a:tcPr>
                </a:tc>
                <a:tc>
                  <a:txBody>
                    <a:bodyPr/>
                    <a:lstStyle/>
                    <a:p>
                      <a:pPr algn="ctr" rtl="0" fontAlgn="t"/>
                      <a:r>
                        <a:rPr lang="en-US" sz="1600" b="0" i="0" u="none" strike="noStrike">
                          <a:solidFill>
                            <a:srgbClr val="000000"/>
                          </a:solidFill>
                          <a:latin typeface="Calibri"/>
                        </a:rPr>
                        <a:t>0.589</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7E4BC"/>
                    </a:solidFill>
                  </a:tcPr>
                </a:tc>
                <a:tc>
                  <a:txBody>
                    <a:bodyPr/>
                    <a:lstStyle/>
                    <a:p>
                      <a:pPr algn="ctr" rtl="0" fontAlgn="t"/>
                      <a:r>
                        <a:rPr lang="en-US" sz="1600" b="1" i="0" u="none" strike="noStrike">
                          <a:solidFill>
                            <a:srgbClr val="000000"/>
                          </a:solidFill>
                          <a:latin typeface="Calibri"/>
                        </a:rPr>
                        <a:t>0.922</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D8E8"/>
                    </a:solidFill>
                  </a:tcPr>
                </a:tc>
              </a:tr>
              <a:tr h="722591">
                <a:tc>
                  <a:txBody>
                    <a:bodyPr/>
                    <a:lstStyle/>
                    <a:p>
                      <a:pPr algn="l" rtl="0" fontAlgn="t"/>
                      <a:r>
                        <a:rPr lang="en-US" sz="1600" b="0" i="0" u="none" strike="noStrike">
                          <a:solidFill>
                            <a:srgbClr val="000000"/>
                          </a:solidFill>
                          <a:latin typeface="Calibri"/>
                        </a:rPr>
                        <a:t>3</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600" b="0" i="0" u="none" strike="noStrike">
                          <a:solidFill>
                            <a:srgbClr val="000000"/>
                          </a:solidFill>
                          <a:latin typeface="Calibri"/>
                        </a:rPr>
                        <a:t>0.8</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600" b="0" i="0" u="none" strike="noStrike">
                          <a:solidFill>
                            <a:srgbClr val="000000"/>
                          </a:solidFill>
                          <a:latin typeface="Calibri"/>
                        </a:rPr>
                        <a:t>2</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600" b="0" i="0" u="none" strike="noStrike">
                          <a:solidFill>
                            <a:srgbClr val="000000"/>
                          </a:solidFill>
                          <a:latin typeface="Calibri"/>
                        </a:rPr>
                        <a:t>(0.8-[-1.3]) /(1.2-[-1.3]) = </a:t>
                      </a:r>
                      <a:r>
                        <a:rPr lang="en-US" sz="1600" b="1" i="0" u="none" strike="noStrike">
                          <a:solidFill>
                            <a:srgbClr val="000000"/>
                          </a:solidFill>
                          <a:latin typeface="Calibri"/>
                        </a:rPr>
                        <a:t>0.84</a:t>
                      </a:r>
                      <a:endParaRPr lang="en-US" sz="1600" b="0" i="0" u="none" strike="noStrike">
                        <a:solidFill>
                          <a:srgbClr val="000000"/>
                        </a:solidFill>
                        <a:latin typeface="Calibri"/>
                      </a:endParaRP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600" b="0" i="0" u="none" strike="noStrike">
                          <a:solidFill>
                            <a:srgbClr val="000000"/>
                          </a:solidFill>
                          <a:latin typeface="Calibri"/>
                        </a:rPr>
                        <a:t>(2-6)/(0-6) = </a:t>
                      </a:r>
                      <a:r>
                        <a:rPr lang="en-US" sz="1600" b="1" i="0" u="none" strike="noStrike">
                          <a:solidFill>
                            <a:srgbClr val="000000"/>
                          </a:solidFill>
                          <a:latin typeface="Calibri"/>
                        </a:rPr>
                        <a:t>0.667</a:t>
                      </a:r>
                      <a:endParaRPr lang="en-US" sz="1600" b="0" i="0" u="none" strike="noStrike">
                        <a:solidFill>
                          <a:srgbClr val="000000"/>
                        </a:solidFill>
                        <a:latin typeface="Calibri"/>
                      </a:endParaRP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r" fontAlgn="t"/>
                      <a:r>
                        <a:rPr lang="en-US" sz="1600" b="0" i="0" u="none" strike="noStrike">
                          <a:solidFill>
                            <a:srgbClr val="000000"/>
                          </a:solidFill>
                          <a:latin typeface="Calibri"/>
                        </a:rPr>
                        <a:t>0.691</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B9B8"/>
                    </a:solidFill>
                  </a:tcPr>
                </a:tc>
                <a:tc>
                  <a:txBody>
                    <a:bodyPr/>
                    <a:lstStyle/>
                    <a:p>
                      <a:pPr algn="ctr" rtl="0" fontAlgn="t"/>
                      <a:r>
                        <a:rPr lang="en-US" sz="1600" b="1" i="0" u="none" strike="noStrike">
                          <a:solidFill>
                            <a:srgbClr val="000000"/>
                          </a:solidFill>
                          <a:latin typeface="Calibri"/>
                        </a:rPr>
                        <a:t>0.759</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7E4BC"/>
                    </a:solidFill>
                  </a:tcPr>
                </a:tc>
                <a:tc>
                  <a:txBody>
                    <a:bodyPr/>
                    <a:lstStyle/>
                    <a:p>
                      <a:pPr algn="ctr" rtl="0" fontAlgn="t"/>
                      <a:r>
                        <a:rPr lang="en-US" sz="1600" b="0" i="0" u="none" strike="noStrike">
                          <a:solidFill>
                            <a:srgbClr val="000000"/>
                          </a:solidFill>
                          <a:latin typeface="Calibri"/>
                        </a:rPr>
                        <a:t>0.739</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D8E8"/>
                    </a:solidFill>
                  </a:tcPr>
                </a:tc>
              </a:tr>
              <a:tr h="272832">
                <a:tc>
                  <a:txBody>
                    <a:bodyPr/>
                    <a:lstStyle/>
                    <a:p>
                      <a:pPr algn="l" rtl="0" fontAlgn="t"/>
                      <a:r>
                        <a:rPr lang="en-US" sz="1600" b="0" i="0" u="none" strike="noStrike">
                          <a:solidFill>
                            <a:srgbClr val="000000"/>
                          </a:solidFill>
                          <a:latin typeface="Calibri"/>
                        </a:rPr>
                        <a:t>6</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t"/>
                      <a:r>
                        <a:rPr lang="en-US" sz="1600" b="0" i="0" u="none" strike="noStrike">
                          <a:solidFill>
                            <a:srgbClr val="000000"/>
                          </a:solidFill>
                          <a:latin typeface="Calibri"/>
                        </a:rPr>
                        <a:t>N/A </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t"/>
                      <a:r>
                        <a:rPr lang="en-US" sz="1600" b="0" i="0" u="none" strike="noStrike">
                          <a:solidFill>
                            <a:srgbClr val="000000"/>
                          </a:solidFill>
                          <a:latin typeface="Calibri"/>
                        </a:rPr>
                        <a:t>0</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t"/>
                      <a:r>
                        <a:rPr lang="en-US" sz="1600" b="1" i="0" u="none" strike="noStrike">
                          <a:solidFill>
                            <a:srgbClr val="000000"/>
                          </a:solidFill>
                          <a:latin typeface="Calibri"/>
                        </a:rPr>
                        <a:t>0.5</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t"/>
                      <a:r>
                        <a:rPr lang="en-US" sz="1600" b="1" i="0" u="none" strike="noStrike">
                          <a:solidFill>
                            <a:srgbClr val="000000"/>
                          </a:solidFill>
                          <a:latin typeface="Calibri"/>
                        </a:rPr>
                        <a:t>1</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r" fontAlgn="t"/>
                      <a:r>
                        <a:rPr lang="en-US" sz="1600" b="1" i="0" u="none" strike="noStrike">
                          <a:solidFill>
                            <a:srgbClr val="000000"/>
                          </a:solidFill>
                          <a:latin typeface="Calibri"/>
                        </a:rPr>
                        <a:t>0.905</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B9B8"/>
                    </a:solidFill>
                  </a:tcPr>
                </a:tc>
                <a:tc>
                  <a:txBody>
                    <a:bodyPr/>
                    <a:lstStyle/>
                    <a:p>
                      <a:pPr algn="ctr" rtl="0" fontAlgn="t"/>
                      <a:r>
                        <a:rPr lang="en-US" sz="1600" b="0" i="0" u="none" strike="noStrike">
                          <a:solidFill>
                            <a:srgbClr val="000000"/>
                          </a:solidFill>
                          <a:latin typeface="Calibri"/>
                        </a:rPr>
                        <a:t>0.755</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7E4BC"/>
                    </a:solidFill>
                  </a:tcPr>
                </a:tc>
                <a:tc>
                  <a:txBody>
                    <a:bodyPr/>
                    <a:lstStyle/>
                    <a:p>
                      <a:pPr algn="ctr" rtl="0" fontAlgn="t"/>
                      <a:r>
                        <a:rPr lang="en-US" sz="1600" b="0" i="0" u="none" strike="noStrike">
                          <a:solidFill>
                            <a:srgbClr val="000000"/>
                          </a:solidFill>
                          <a:latin typeface="Calibri"/>
                        </a:rPr>
                        <a:t>0.555</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D8E8"/>
                    </a:solidFill>
                  </a:tcPr>
                </a:tc>
              </a:tr>
              <a:tr h="272832">
                <a:tc>
                  <a:txBody>
                    <a:bodyPr/>
                    <a:lstStyle/>
                    <a:p>
                      <a:pPr algn="l" rtl="0" fontAlgn="t"/>
                      <a:r>
                        <a:rPr lang="en-US" sz="1600" b="0" i="0" u="none" strike="noStrike">
                          <a:solidFill>
                            <a:srgbClr val="000000"/>
                          </a:solidFill>
                          <a:latin typeface="Calibri"/>
                        </a:rPr>
                        <a:t>7</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600" b="0" i="0" u="none" strike="noStrike">
                          <a:solidFill>
                            <a:srgbClr val="000000"/>
                          </a:solidFill>
                          <a:latin typeface="Calibri"/>
                        </a:rPr>
                        <a:t>-1.3</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600" b="0" i="0" u="none" strike="noStrike">
                          <a:solidFill>
                            <a:srgbClr val="000000"/>
                          </a:solidFill>
                          <a:latin typeface="Calibri"/>
                        </a:rPr>
                        <a:t>6</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600" b="1" i="0" u="none" strike="noStrike" dirty="0">
                          <a:solidFill>
                            <a:srgbClr val="000000"/>
                          </a:solidFill>
                          <a:latin typeface="Calibri"/>
                        </a:rPr>
                        <a:t>0</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600" b="1" i="0" u="none" strike="noStrike">
                          <a:solidFill>
                            <a:srgbClr val="000000"/>
                          </a:solidFill>
                          <a:latin typeface="Calibri"/>
                        </a:rPr>
                        <a:t>0</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r" fontAlgn="t"/>
                      <a:r>
                        <a:rPr lang="en-US" sz="1600" b="0" i="0" u="none" strike="noStrike">
                          <a:solidFill>
                            <a:srgbClr val="000000"/>
                          </a:solidFill>
                          <a:latin typeface="Calibri"/>
                        </a:rPr>
                        <a:t>0.005</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B9B8"/>
                    </a:solidFill>
                  </a:tcPr>
                </a:tc>
                <a:tc>
                  <a:txBody>
                    <a:bodyPr/>
                    <a:lstStyle/>
                    <a:p>
                      <a:pPr algn="ctr" rtl="0" fontAlgn="t"/>
                      <a:r>
                        <a:rPr lang="en-US" sz="1600" b="0" i="0" u="none" strike="noStrike">
                          <a:solidFill>
                            <a:srgbClr val="000000"/>
                          </a:solidFill>
                          <a:latin typeface="Calibri"/>
                        </a:rPr>
                        <a:t>0.005</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7E4BC"/>
                    </a:solidFill>
                  </a:tcPr>
                </a:tc>
                <a:tc>
                  <a:txBody>
                    <a:bodyPr/>
                    <a:lstStyle/>
                    <a:p>
                      <a:pPr algn="ctr" rtl="0" fontAlgn="t"/>
                      <a:r>
                        <a:rPr lang="en-US" sz="1600" b="0" i="0" u="none" strike="noStrike" dirty="0">
                          <a:solidFill>
                            <a:srgbClr val="000000"/>
                          </a:solidFill>
                          <a:latin typeface="Calibri"/>
                        </a:rPr>
                        <a:t>0.005</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r>
            </a:tbl>
          </a:graphicData>
        </a:graphic>
      </p:graphicFrame>
      <p:sp>
        <p:nvSpPr>
          <p:cNvPr id="19" name="TextBox 18"/>
          <p:cNvSpPr txBox="1"/>
          <p:nvPr/>
        </p:nvSpPr>
        <p:spPr>
          <a:xfrm>
            <a:off x="6629400" y="3962400"/>
            <a:ext cx="2514600" cy="2677656"/>
          </a:xfrm>
          <a:prstGeom prst="rect">
            <a:avLst/>
          </a:prstGeom>
          <a:noFill/>
        </p:spPr>
        <p:txBody>
          <a:bodyPr wrap="square" rtlCol="0">
            <a:spAutoFit/>
          </a:bodyPr>
          <a:lstStyle/>
          <a:p>
            <a:r>
              <a:rPr lang="en-US" sz="2400" dirty="0" smtClean="0"/>
              <a:t>B named for G.E.P. Box. First to coin the phrase “exploration vs. exploitation”</a:t>
            </a:r>
          </a:p>
          <a:p>
            <a:r>
              <a:rPr lang="en-US" sz="2400" dirty="0" smtClean="0"/>
              <a:t>B = [0 1]</a:t>
            </a:r>
            <a:endParaRPr lang="en-US"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5562600" y="2438400"/>
            <a:ext cx="3581400" cy="1752600"/>
            <a:chOff x="1905000" y="533400"/>
            <a:chExt cx="3581400" cy="1752600"/>
          </a:xfrm>
        </p:grpSpPr>
        <p:sp>
          <p:nvSpPr>
            <p:cNvPr id="4" name="Oval 3"/>
            <p:cNvSpPr/>
            <p:nvPr/>
          </p:nvSpPr>
          <p:spPr>
            <a:xfrm rot="20237528">
              <a:off x="3276600" y="533400"/>
              <a:ext cx="533400" cy="5334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5" name="Oval 4"/>
            <p:cNvSpPr/>
            <p:nvPr/>
          </p:nvSpPr>
          <p:spPr>
            <a:xfrm>
              <a:off x="1905000" y="1752600"/>
              <a:ext cx="533400" cy="5334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6" name="Oval 5"/>
            <p:cNvSpPr/>
            <p:nvPr/>
          </p:nvSpPr>
          <p:spPr>
            <a:xfrm>
              <a:off x="2895600" y="1752600"/>
              <a:ext cx="533400" cy="5334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7" name="Oval 6"/>
            <p:cNvSpPr/>
            <p:nvPr/>
          </p:nvSpPr>
          <p:spPr>
            <a:xfrm>
              <a:off x="3886200" y="1752600"/>
              <a:ext cx="533400" cy="5334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8" name="Oval 7"/>
            <p:cNvSpPr/>
            <p:nvPr/>
          </p:nvSpPr>
          <p:spPr>
            <a:xfrm>
              <a:off x="4953000" y="1752600"/>
              <a:ext cx="533400" cy="5334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cxnSp>
          <p:nvCxnSpPr>
            <p:cNvPr id="10" name="Straight Arrow Connector 9"/>
            <p:cNvCxnSpPr>
              <a:stCxn id="4" idx="2"/>
              <a:endCxn id="5" idx="7"/>
            </p:cNvCxnSpPr>
            <p:nvPr/>
          </p:nvCxnSpPr>
          <p:spPr>
            <a:xfrm rot="10800000" flipV="1">
              <a:off x="2360285" y="903055"/>
              <a:ext cx="936988" cy="92766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4" idx="3"/>
              <a:endCxn id="6" idx="0"/>
            </p:cNvCxnSpPr>
            <p:nvPr/>
          </p:nvCxnSpPr>
          <p:spPr>
            <a:xfrm rot="5400000">
              <a:off x="2949351" y="1259817"/>
              <a:ext cx="705733" cy="27983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4" idx="4"/>
              <a:endCxn id="7" idx="0"/>
            </p:cNvCxnSpPr>
            <p:nvPr/>
          </p:nvCxnSpPr>
          <p:spPr>
            <a:xfrm rot="16200000" flipH="1">
              <a:off x="3546341" y="1146040"/>
              <a:ext cx="706473" cy="50664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4" idx="5"/>
              <a:endCxn id="8" idx="1"/>
            </p:cNvCxnSpPr>
            <p:nvPr/>
          </p:nvCxnSpPr>
          <p:spPr>
            <a:xfrm rot="16200000" flipH="1">
              <a:off x="3945867" y="745467"/>
              <a:ext cx="929448" cy="124104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844327" y="1247001"/>
              <a:ext cx="508473" cy="276999"/>
            </a:xfrm>
            <a:prstGeom prst="rect">
              <a:avLst/>
            </a:prstGeom>
            <a:noFill/>
          </p:spPr>
          <p:txBody>
            <a:bodyPr wrap="none" rtlCol="0">
              <a:spAutoFit/>
            </a:bodyPr>
            <a:lstStyle/>
            <a:p>
              <a:r>
                <a:rPr lang="en-US" sz="1200" dirty="0" smtClean="0"/>
                <a:t>rule3</a:t>
              </a:r>
              <a:endParaRPr lang="en-US" sz="1200" dirty="0"/>
            </a:p>
          </p:txBody>
        </p:sp>
        <p:sp>
          <p:nvSpPr>
            <p:cNvPr id="27" name="TextBox 26"/>
            <p:cNvSpPr txBox="1"/>
            <p:nvPr/>
          </p:nvSpPr>
          <p:spPr>
            <a:xfrm>
              <a:off x="2209800" y="1295400"/>
              <a:ext cx="508473" cy="276999"/>
            </a:xfrm>
            <a:prstGeom prst="rect">
              <a:avLst/>
            </a:prstGeom>
            <a:noFill/>
          </p:spPr>
          <p:txBody>
            <a:bodyPr wrap="none" rtlCol="0">
              <a:spAutoFit/>
            </a:bodyPr>
            <a:lstStyle/>
            <a:p>
              <a:r>
                <a:rPr lang="en-US" sz="1200" dirty="0" smtClean="0"/>
                <a:t>rule1</a:t>
              </a:r>
              <a:endParaRPr lang="en-US" sz="1200" dirty="0"/>
            </a:p>
          </p:txBody>
        </p:sp>
        <p:sp>
          <p:nvSpPr>
            <p:cNvPr id="28" name="TextBox 27"/>
            <p:cNvSpPr txBox="1"/>
            <p:nvPr/>
          </p:nvSpPr>
          <p:spPr>
            <a:xfrm>
              <a:off x="3581400" y="1447800"/>
              <a:ext cx="508473" cy="276999"/>
            </a:xfrm>
            <a:prstGeom prst="rect">
              <a:avLst/>
            </a:prstGeom>
            <a:noFill/>
          </p:spPr>
          <p:txBody>
            <a:bodyPr wrap="none" rtlCol="0">
              <a:spAutoFit/>
            </a:bodyPr>
            <a:lstStyle/>
            <a:p>
              <a:r>
                <a:rPr lang="en-US" sz="1200" dirty="0" smtClean="0"/>
                <a:t>rule6</a:t>
              </a:r>
              <a:endParaRPr lang="en-US" sz="1200" dirty="0"/>
            </a:p>
          </p:txBody>
        </p:sp>
        <p:sp>
          <p:nvSpPr>
            <p:cNvPr id="29" name="TextBox 28"/>
            <p:cNvSpPr txBox="1"/>
            <p:nvPr/>
          </p:nvSpPr>
          <p:spPr>
            <a:xfrm>
              <a:off x="4419600" y="1143000"/>
              <a:ext cx="508473" cy="276999"/>
            </a:xfrm>
            <a:prstGeom prst="rect">
              <a:avLst/>
            </a:prstGeom>
            <a:noFill/>
          </p:spPr>
          <p:txBody>
            <a:bodyPr wrap="none" rtlCol="0">
              <a:spAutoFit/>
            </a:bodyPr>
            <a:lstStyle/>
            <a:p>
              <a:r>
                <a:rPr lang="en-US" sz="1200" dirty="0" smtClean="0"/>
                <a:t>rule7</a:t>
              </a:r>
              <a:endParaRPr lang="en-US" sz="1200" dirty="0"/>
            </a:p>
          </p:txBody>
        </p:sp>
      </p:grpSp>
      <p:graphicFrame>
        <p:nvGraphicFramePr>
          <p:cNvPr id="18" name="Table 17"/>
          <p:cNvGraphicFramePr>
            <a:graphicFrameLocks noGrp="1"/>
          </p:cNvGraphicFramePr>
          <p:nvPr/>
        </p:nvGraphicFramePr>
        <p:xfrm>
          <a:off x="457200" y="3581400"/>
          <a:ext cx="4572000" cy="2895600"/>
        </p:xfrm>
        <a:graphic>
          <a:graphicData uri="http://schemas.openxmlformats.org/drawingml/2006/table">
            <a:tbl>
              <a:tblPr>
                <a:tableStyleId>{D7AC3CCA-C797-4891-BE02-D94E43425B78}</a:tableStyleId>
              </a:tblPr>
              <a:tblGrid>
                <a:gridCol w="901051"/>
                <a:gridCol w="953494"/>
                <a:gridCol w="901051"/>
                <a:gridCol w="915353"/>
                <a:gridCol w="901051"/>
              </a:tblGrid>
              <a:tr h="482600">
                <a:tc>
                  <a:txBody>
                    <a:bodyPr/>
                    <a:lstStyle/>
                    <a:p>
                      <a:pPr algn="ctr" rtl="0" fontAlgn="t"/>
                      <a:r>
                        <a:rPr lang="en-US" sz="1800" u="none" strike="noStrike" dirty="0"/>
                        <a:t>Q</a:t>
                      </a:r>
                      <a:endParaRPr lang="en-US" sz="1800" b="0" i="0" u="none" strike="noStrike" dirty="0">
                        <a:solidFill>
                          <a:srgbClr val="000000"/>
                        </a:solidFill>
                        <a:latin typeface="Calibri"/>
                      </a:endParaRPr>
                    </a:p>
                  </a:txBody>
                  <a:tcPr marL="9525" marR="9525" marT="9525"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tcPr>
                </a:tc>
                <a:tc>
                  <a:txBody>
                    <a:bodyPr/>
                    <a:lstStyle/>
                    <a:p>
                      <a:pPr algn="ctr" rtl="0" fontAlgn="t"/>
                      <a:r>
                        <a:rPr lang="en-US" sz="1800" u="none" strike="noStrike" dirty="0"/>
                        <a:t>0</a:t>
                      </a:r>
                      <a:endParaRPr lang="en-US" sz="1800" b="0" i="0" u="none" strike="noStrike" dirty="0">
                        <a:solidFill>
                          <a:srgbClr val="000000"/>
                        </a:solidFill>
                        <a:latin typeface="Calibri"/>
                      </a:endParaRPr>
                    </a:p>
                  </a:txBody>
                  <a:tcPr marL="9525" marR="9525" marT="9525"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tcPr>
                </a:tc>
                <a:tc>
                  <a:txBody>
                    <a:bodyPr/>
                    <a:lstStyle/>
                    <a:p>
                      <a:pPr algn="ctr" rtl="0" fontAlgn="t"/>
                      <a:r>
                        <a:rPr lang="en-US" sz="1800" u="none" strike="noStrike" dirty="0"/>
                        <a:t>0.5</a:t>
                      </a:r>
                      <a:endParaRPr lang="en-US" sz="1800" b="0" i="0" u="none" strike="noStrike" dirty="0">
                        <a:solidFill>
                          <a:srgbClr val="000000"/>
                        </a:solidFill>
                        <a:latin typeface="Calibri"/>
                      </a:endParaRPr>
                    </a:p>
                  </a:txBody>
                  <a:tcPr marL="9525" marR="9525" marT="9525"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tcPr>
                </a:tc>
                <a:tc>
                  <a:txBody>
                    <a:bodyPr/>
                    <a:lstStyle/>
                    <a:p>
                      <a:pPr algn="ctr" rtl="0" fontAlgn="t"/>
                      <a:r>
                        <a:rPr lang="en-US" sz="1800" u="none" strike="noStrike" dirty="0"/>
                        <a:t>0.8</a:t>
                      </a:r>
                      <a:endParaRPr lang="en-US" sz="1800" b="0" i="0" u="none" strike="noStrike" dirty="0">
                        <a:solidFill>
                          <a:srgbClr val="000000"/>
                        </a:solidFill>
                        <a:latin typeface="Calibri"/>
                      </a:endParaRPr>
                    </a:p>
                  </a:txBody>
                  <a:tcPr marL="9525" marR="9525" marT="9525"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tcPr>
                </a:tc>
                <a:tc>
                  <a:txBody>
                    <a:bodyPr/>
                    <a:lstStyle/>
                    <a:p>
                      <a:pPr algn="ctr" rtl="0" fontAlgn="t"/>
                      <a:r>
                        <a:rPr lang="en-US" sz="1800" u="none" strike="noStrike" dirty="0"/>
                        <a:t>1</a:t>
                      </a:r>
                      <a:endParaRPr lang="en-US" sz="1800" b="0" i="0" u="none" strike="noStrike" dirty="0">
                        <a:solidFill>
                          <a:srgbClr val="000000"/>
                        </a:solidFill>
                        <a:latin typeface="Calibri"/>
                      </a:endParaRPr>
                    </a:p>
                  </a:txBody>
                  <a:tcPr marL="9525" marR="9525" marT="9525"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tcPr>
                </a:tc>
              </a:tr>
              <a:tr h="482600">
                <a:tc>
                  <a:txBody>
                    <a:bodyPr/>
                    <a:lstStyle/>
                    <a:p>
                      <a:pPr algn="ctr" rtl="0" fontAlgn="t"/>
                      <a:r>
                        <a:rPr lang="en-US" sz="1800" u="none" strike="noStrike" dirty="0"/>
                        <a:t>P</a:t>
                      </a:r>
                      <a:endParaRPr lang="en-US" sz="1800" b="0" i="0" u="none" strike="noStrike" dirty="0">
                        <a:solidFill>
                          <a:srgbClr val="000000"/>
                        </a:solidFill>
                        <a:latin typeface="Calibri"/>
                      </a:endParaRPr>
                    </a:p>
                  </a:txBody>
                  <a:tcPr marL="9525" marR="9525" marT="9525" marB="0" anchor="ctr">
                    <a:lnL w="12700" cap="flat" cmpd="sng" algn="ctr">
                      <a:solidFill>
                        <a:schemeClr val="tx1"/>
                      </a:solidFill>
                      <a:prstDash val="solid"/>
                      <a:round/>
                      <a:headEnd type="none" w="med" len="med"/>
                      <a:tailEnd type="none" w="med" len="med"/>
                    </a:lnL>
                    <a:lnR w="12700" cmpd="sng">
                      <a:noFill/>
                    </a:lnR>
                    <a:lnT w="12700" cmpd="sng">
                      <a:noFill/>
                    </a:lnT>
                    <a:lnB w="28575" cap="flat" cmpd="sng" algn="ctr">
                      <a:solidFill>
                        <a:schemeClr val="tx1"/>
                      </a:solidFill>
                      <a:prstDash val="solid"/>
                      <a:round/>
                      <a:headEnd type="none" w="med" len="med"/>
                      <a:tailEnd type="none" w="med" len="med"/>
                    </a:lnB>
                  </a:tcPr>
                </a:tc>
                <a:tc>
                  <a:txBody>
                    <a:bodyPr/>
                    <a:lstStyle/>
                    <a:p>
                      <a:pPr algn="ctr" rtl="0" fontAlgn="t"/>
                      <a:r>
                        <a:rPr lang="en-US" sz="1800" u="none" strike="noStrike"/>
                        <a:t>1/500</a:t>
                      </a:r>
                      <a:endParaRPr lang="en-US" sz="1800" b="0" i="0" u="none" strike="noStrike">
                        <a:solidFill>
                          <a:srgbClr val="000000"/>
                        </a:solidFill>
                        <a:latin typeface="Calibri"/>
                      </a:endParaRPr>
                    </a:p>
                  </a:txBody>
                  <a:tcPr marL="9525" marR="9525" marT="9525" marB="0" anchor="ctr">
                    <a:lnL w="12700" cmpd="sng">
                      <a:noFill/>
                    </a:lnL>
                    <a:lnR w="12700" cmpd="sng">
                      <a:noFill/>
                    </a:lnR>
                    <a:lnT w="12700" cmpd="sng">
                      <a:noFill/>
                    </a:lnT>
                    <a:lnB w="28575" cap="flat" cmpd="sng" algn="ctr">
                      <a:solidFill>
                        <a:schemeClr val="tx1"/>
                      </a:solidFill>
                      <a:prstDash val="solid"/>
                      <a:round/>
                      <a:headEnd type="none" w="med" len="med"/>
                      <a:tailEnd type="none" w="med" len="med"/>
                    </a:lnB>
                  </a:tcPr>
                </a:tc>
                <a:tc>
                  <a:txBody>
                    <a:bodyPr/>
                    <a:lstStyle/>
                    <a:p>
                      <a:pPr algn="ctr" rtl="0" fontAlgn="t"/>
                      <a:r>
                        <a:rPr lang="en-US" sz="1800" u="none" strike="noStrike"/>
                        <a:t>1</a:t>
                      </a:r>
                      <a:endParaRPr lang="en-US" sz="1800" b="0" i="0" u="none" strike="noStrike">
                        <a:solidFill>
                          <a:srgbClr val="000000"/>
                        </a:solidFill>
                        <a:latin typeface="Calibri"/>
                      </a:endParaRPr>
                    </a:p>
                  </a:txBody>
                  <a:tcPr marL="9525" marR="9525" marT="9525" marB="0" anchor="ctr">
                    <a:lnL w="12700" cmpd="sng">
                      <a:noFill/>
                    </a:lnL>
                    <a:lnR w="12700" cmpd="sng">
                      <a:noFill/>
                    </a:lnR>
                    <a:lnT w="12700" cmpd="sng">
                      <a:noFill/>
                    </a:lnT>
                    <a:lnB w="28575" cap="flat" cmpd="sng" algn="ctr">
                      <a:solidFill>
                        <a:schemeClr val="tx1"/>
                      </a:solidFill>
                      <a:prstDash val="solid"/>
                      <a:round/>
                      <a:headEnd type="none" w="med" len="med"/>
                      <a:tailEnd type="none" w="med" len="med"/>
                    </a:lnB>
                  </a:tcPr>
                </a:tc>
                <a:tc>
                  <a:txBody>
                    <a:bodyPr/>
                    <a:lstStyle/>
                    <a:p>
                      <a:pPr algn="ctr" rtl="0" fontAlgn="t"/>
                      <a:r>
                        <a:rPr lang="en-US" sz="1800" u="none" strike="noStrike" dirty="0"/>
                        <a:t>2</a:t>
                      </a:r>
                      <a:endParaRPr lang="en-US" sz="1800" b="0" i="0" u="none" strike="noStrike" dirty="0">
                        <a:solidFill>
                          <a:srgbClr val="000000"/>
                        </a:solidFill>
                        <a:latin typeface="Calibri"/>
                      </a:endParaRPr>
                    </a:p>
                  </a:txBody>
                  <a:tcPr marL="9525" marR="9525" marT="9525" marB="0" anchor="ctr">
                    <a:lnL w="12700" cmpd="sng">
                      <a:noFill/>
                    </a:lnL>
                    <a:lnR w="12700" cmpd="sng">
                      <a:noFill/>
                    </a:lnR>
                    <a:lnT w="12700" cmpd="sng">
                      <a:noFill/>
                    </a:lnT>
                    <a:lnB w="28575" cap="flat" cmpd="sng" algn="ctr">
                      <a:solidFill>
                        <a:schemeClr val="tx1"/>
                      </a:solidFill>
                      <a:prstDash val="solid"/>
                      <a:round/>
                      <a:headEnd type="none" w="med" len="med"/>
                      <a:tailEnd type="none" w="med" len="med"/>
                    </a:lnB>
                  </a:tcPr>
                </a:tc>
                <a:tc>
                  <a:txBody>
                    <a:bodyPr/>
                    <a:lstStyle/>
                    <a:p>
                      <a:pPr algn="ctr" rtl="0" fontAlgn="t"/>
                      <a:r>
                        <a:rPr lang="en-US" sz="1800" u="none" strike="noStrike" dirty="0"/>
                        <a:t>500</a:t>
                      </a:r>
                      <a:endParaRPr lang="en-US" sz="1800" b="0" i="0" u="none" strike="noStrike" dirty="0">
                        <a:solidFill>
                          <a:srgbClr val="000000"/>
                        </a:solidFill>
                        <a:latin typeface="Calibri"/>
                      </a:endParaRPr>
                    </a:p>
                  </a:txBody>
                  <a:tcPr marL="9525" marR="9525" marT="9525" marB="0" anchor="ctr">
                    <a:lnL w="12700" cmpd="sng">
                      <a:noFill/>
                    </a:lnL>
                    <a:lnR w="12700" cap="flat" cmpd="sng" algn="ctr">
                      <a:solidFill>
                        <a:schemeClr val="tx1"/>
                      </a:solidFill>
                      <a:prstDash val="solid"/>
                      <a:round/>
                      <a:headEnd type="none" w="med" len="med"/>
                      <a:tailEnd type="none" w="med" len="med"/>
                    </a:lnR>
                    <a:lnT w="12700" cmpd="sng">
                      <a:noFill/>
                    </a:lnT>
                    <a:lnB w="28575" cap="flat" cmpd="sng" algn="ctr">
                      <a:solidFill>
                        <a:schemeClr val="tx1"/>
                      </a:solidFill>
                      <a:prstDash val="solid"/>
                      <a:round/>
                      <a:headEnd type="none" w="med" len="med"/>
                      <a:tailEnd type="none" w="med" len="med"/>
                    </a:lnB>
                  </a:tcPr>
                </a:tc>
              </a:tr>
              <a:tr h="482600">
                <a:tc>
                  <a:txBody>
                    <a:bodyPr/>
                    <a:lstStyle/>
                    <a:p>
                      <a:pPr algn="ctr" rtl="0" fontAlgn="t"/>
                      <a:r>
                        <a:rPr lang="en-US" sz="1800" u="none" strike="noStrike" dirty="0"/>
                        <a:t>0.589</a:t>
                      </a:r>
                      <a:endParaRPr lang="en-US" sz="1800" b="0" i="0" u="none" strike="noStrike" dirty="0">
                        <a:solidFill>
                          <a:srgbClr val="000000"/>
                        </a:solidFill>
                        <a:latin typeface="Calibri"/>
                      </a:endParaRPr>
                    </a:p>
                  </a:txBody>
                  <a:tcPr marL="9525" marR="9525" marT="9525" marB="0" anchor="ct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pPr algn="ctr" rtl="0" fontAlgn="t"/>
                      <a:r>
                        <a:rPr lang="en-US" sz="1800" u="none" strike="noStrike"/>
                        <a:t>0.251</a:t>
                      </a:r>
                      <a:endParaRPr lang="en-US" sz="1800" b="0" i="0" u="none" strike="noStrike">
                        <a:solidFill>
                          <a:srgbClr val="000000"/>
                        </a:solidFill>
                        <a:latin typeface="Calibri"/>
                      </a:endParaRPr>
                    </a:p>
                  </a:txBody>
                  <a:tcPr marL="9525" marR="9525" marT="9525" marB="0" anchor="ct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c>
                  <a:txBody>
                    <a:bodyPr/>
                    <a:lstStyle/>
                    <a:p>
                      <a:pPr algn="ctr" rtl="0" fontAlgn="t"/>
                      <a:r>
                        <a:rPr lang="en-US" sz="1800" u="none" strike="noStrike"/>
                        <a:t>0.279</a:t>
                      </a:r>
                      <a:endParaRPr lang="en-US" sz="1800" b="0" i="0" u="none" strike="noStrike">
                        <a:solidFill>
                          <a:srgbClr val="000000"/>
                        </a:solidFill>
                        <a:latin typeface="Calibri"/>
                      </a:endParaRPr>
                    </a:p>
                  </a:txBody>
                  <a:tcPr marL="9525" marR="9525" marT="9525" marB="0" anchor="ctr">
                    <a:lnT w="28575" cap="flat" cmpd="sng" algn="ctr">
                      <a:solidFill>
                        <a:schemeClr val="tx1"/>
                      </a:solidFill>
                      <a:prstDash val="solid"/>
                      <a:round/>
                      <a:headEnd type="none" w="med" len="med"/>
                      <a:tailEnd type="none" w="med" len="med"/>
                    </a:lnT>
                  </a:tcPr>
                </a:tc>
                <a:tc>
                  <a:txBody>
                    <a:bodyPr/>
                    <a:lstStyle/>
                    <a:p>
                      <a:pPr algn="ctr" rtl="0" fontAlgn="t"/>
                      <a:r>
                        <a:rPr lang="en-US" sz="1800" u="none" strike="noStrike"/>
                        <a:t>0.232</a:t>
                      </a:r>
                      <a:endParaRPr lang="en-US" sz="1800" b="0" i="0" u="none" strike="noStrike">
                        <a:solidFill>
                          <a:srgbClr val="000000"/>
                        </a:solidFill>
                        <a:latin typeface="Calibri"/>
                      </a:endParaRPr>
                    </a:p>
                  </a:txBody>
                  <a:tcPr marL="9525" marR="9525" marT="9525" marB="0" anchor="ctr">
                    <a:lnT w="28575" cap="flat" cmpd="sng" algn="ctr">
                      <a:solidFill>
                        <a:schemeClr val="tx1"/>
                      </a:solidFill>
                      <a:prstDash val="solid"/>
                      <a:round/>
                      <a:headEnd type="none" w="med" len="med"/>
                      <a:tailEnd type="none" w="med" len="med"/>
                    </a:lnT>
                  </a:tcPr>
                </a:tc>
                <a:tc>
                  <a:txBody>
                    <a:bodyPr/>
                    <a:lstStyle/>
                    <a:p>
                      <a:pPr algn="ctr" rtl="0" fontAlgn="t"/>
                      <a:r>
                        <a:rPr lang="en-US" sz="1800" u="none" strike="noStrike"/>
                        <a:t>0.000</a:t>
                      </a:r>
                      <a:endParaRPr lang="en-US" sz="1800" b="0" i="0" u="none" strike="noStrike">
                        <a:solidFill>
                          <a:srgbClr val="000000"/>
                        </a:solidFill>
                        <a:latin typeface="Calibri"/>
                      </a:endParaRPr>
                    </a:p>
                  </a:txBody>
                  <a:tcPr marL="9525" marR="9525" marT="9525" marB="0" anchor="ctr">
                    <a:lnT w="28575" cap="flat" cmpd="sng" algn="ctr">
                      <a:solidFill>
                        <a:schemeClr val="tx1"/>
                      </a:solidFill>
                      <a:prstDash val="solid"/>
                      <a:round/>
                      <a:headEnd type="none" w="med" len="med"/>
                      <a:tailEnd type="none" w="med" len="med"/>
                    </a:lnT>
                  </a:tcPr>
                </a:tc>
              </a:tr>
              <a:tr h="482600">
                <a:tc>
                  <a:txBody>
                    <a:bodyPr/>
                    <a:lstStyle/>
                    <a:p>
                      <a:pPr algn="ctr" rtl="0" fontAlgn="t"/>
                      <a:r>
                        <a:rPr lang="en-US" sz="1800" b="1" u="none" strike="noStrike" dirty="0"/>
                        <a:t>0.759</a:t>
                      </a:r>
                      <a:endParaRPr lang="en-US" sz="1800" b="1" i="0" u="none" strike="noStrike" dirty="0">
                        <a:solidFill>
                          <a:srgbClr val="000000"/>
                        </a:solidFill>
                        <a:latin typeface="Calibri"/>
                      </a:endParaRPr>
                    </a:p>
                  </a:txBody>
                  <a:tcPr marL="9525" marR="9525" marT="9525" marB="0" anchor="ctr">
                    <a:lnR w="28575" cap="flat" cmpd="sng" algn="ctr">
                      <a:solidFill>
                        <a:schemeClr val="tx1"/>
                      </a:solidFill>
                      <a:prstDash val="solid"/>
                      <a:round/>
                      <a:headEnd type="none" w="med" len="med"/>
                      <a:tailEnd type="none" w="med" len="med"/>
                    </a:lnR>
                  </a:tcPr>
                </a:tc>
                <a:tc>
                  <a:txBody>
                    <a:bodyPr/>
                    <a:lstStyle/>
                    <a:p>
                      <a:pPr algn="ctr" rtl="0" fontAlgn="t"/>
                      <a:r>
                        <a:rPr lang="en-US" sz="1800" b="1" u="none" strike="noStrike"/>
                        <a:t>0.251</a:t>
                      </a:r>
                      <a:endParaRPr lang="en-US" sz="1800" b="1" i="0" u="none" strike="noStrike">
                        <a:solidFill>
                          <a:srgbClr val="000000"/>
                        </a:solidFill>
                        <a:latin typeface="Calibri"/>
                      </a:endParaRPr>
                    </a:p>
                  </a:txBody>
                  <a:tcPr marL="9525" marR="9525" marT="9525" marB="0" anchor="ctr">
                    <a:lnL w="28575" cap="flat" cmpd="sng" algn="ctr">
                      <a:solidFill>
                        <a:schemeClr val="tx1"/>
                      </a:solidFill>
                      <a:prstDash val="solid"/>
                      <a:round/>
                      <a:headEnd type="none" w="med" len="med"/>
                      <a:tailEnd type="none" w="med" len="med"/>
                    </a:lnL>
                  </a:tcPr>
                </a:tc>
                <a:tc>
                  <a:txBody>
                    <a:bodyPr/>
                    <a:lstStyle/>
                    <a:p>
                      <a:pPr algn="ctr" rtl="0" fontAlgn="t"/>
                      <a:r>
                        <a:rPr lang="en-US" sz="1800" b="1" u="none" strike="noStrike"/>
                        <a:t>0.360</a:t>
                      </a:r>
                      <a:endParaRPr lang="en-US" sz="1800" b="1" i="0" u="none" strike="noStrike">
                        <a:solidFill>
                          <a:srgbClr val="000000"/>
                        </a:solidFill>
                        <a:latin typeface="Calibri"/>
                      </a:endParaRPr>
                    </a:p>
                  </a:txBody>
                  <a:tcPr marL="9525" marR="9525" marT="9525" marB="0" anchor="ctr"/>
                </a:tc>
                <a:tc>
                  <a:txBody>
                    <a:bodyPr/>
                    <a:lstStyle/>
                    <a:p>
                      <a:pPr algn="ctr" rtl="0" fontAlgn="t"/>
                      <a:r>
                        <a:rPr lang="en-US" sz="1800" b="1" u="none" strike="noStrike"/>
                        <a:t>0.386</a:t>
                      </a:r>
                      <a:endParaRPr lang="en-US" sz="1800" b="1" i="0" u="none" strike="noStrike">
                        <a:solidFill>
                          <a:srgbClr val="000000"/>
                        </a:solidFill>
                        <a:latin typeface="Calibri"/>
                      </a:endParaRPr>
                    </a:p>
                  </a:txBody>
                  <a:tcPr marL="9525" marR="9525" marT="9525" marB="0" anchor="ctr"/>
                </a:tc>
                <a:tc>
                  <a:txBody>
                    <a:bodyPr/>
                    <a:lstStyle/>
                    <a:p>
                      <a:pPr algn="ctr" rtl="0" fontAlgn="t"/>
                      <a:r>
                        <a:rPr lang="en-US" sz="1800" b="1" u="none" strike="noStrike" dirty="0"/>
                        <a:t>0.910</a:t>
                      </a:r>
                      <a:endParaRPr lang="en-US" sz="1800" b="1" i="0" u="none" strike="noStrike" dirty="0">
                        <a:solidFill>
                          <a:srgbClr val="000000"/>
                        </a:solidFill>
                        <a:latin typeface="Calibri"/>
                      </a:endParaRPr>
                    </a:p>
                  </a:txBody>
                  <a:tcPr marL="9525" marR="9525" marT="9525" marB="0" anchor="ctr"/>
                </a:tc>
              </a:tr>
              <a:tr h="482600">
                <a:tc>
                  <a:txBody>
                    <a:bodyPr/>
                    <a:lstStyle/>
                    <a:p>
                      <a:pPr algn="ctr" rtl="0" fontAlgn="t"/>
                      <a:r>
                        <a:rPr lang="en-US" sz="1800" u="none" strike="noStrike" dirty="0"/>
                        <a:t>0.755</a:t>
                      </a:r>
                      <a:endParaRPr lang="en-US" sz="1800" b="0" i="0" u="none" strike="noStrike" dirty="0">
                        <a:solidFill>
                          <a:srgbClr val="000000"/>
                        </a:solidFill>
                        <a:latin typeface="Calibri"/>
                      </a:endParaRPr>
                    </a:p>
                  </a:txBody>
                  <a:tcPr marL="9525" marR="9525" marT="9525" marB="0" anchor="ctr">
                    <a:lnR w="28575" cap="flat" cmpd="sng" algn="ctr">
                      <a:solidFill>
                        <a:schemeClr val="tx1"/>
                      </a:solidFill>
                      <a:prstDash val="solid"/>
                      <a:round/>
                      <a:headEnd type="none" w="med" len="med"/>
                      <a:tailEnd type="none" w="med" len="med"/>
                    </a:lnR>
                  </a:tcPr>
                </a:tc>
                <a:tc>
                  <a:txBody>
                    <a:bodyPr/>
                    <a:lstStyle/>
                    <a:p>
                      <a:pPr algn="ctr" rtl="0" fontAlgn="t"/>
                      <a:r>
                        <a:rPr lang="en-US" sz="1800" u="none" strike="noStrike"/>
                        <a:t>0.251</a:t>
                      </a:r>
                      <a:endParaRPr lang="en-US" sz="1800" b="0" i="0" u="none" strike="noStrike">
                        <a:solidFill>
                          <a:srgbClr val="000000"/>
                        </a:solidFill>
                        <a:latin typeface="Calibri"/>
                      </a:endParaRPr>
                    </a:p>
                  </a:txBody>
                  <a:tcPr marL="9525" marR="9525" marT="9525" marB="0" anchor="ctr">
                    <a:lnL w="28575" cap="flat" cmpd="sng" algn="ctr">
                      <a:solidFill>
                        <a:schemeClr val="tx1"/>
                      </a:solidFill>
                      <a:prstDash val="solid"/>
                      <a:round/>
                      <a:headEnd type="none" w="med" len="med"/>
                      <a:tailEnd type="none" w="med" len="med"/>
                    </a:lnL>
                  </a:tcPr>
                </a:tc>
                <a:tc>
                  <a:txBody>
                    <a:bodyPr/>
                    <a:lstStyle/>
                    <a:p>
                      <a:pPr algn="ctr" rtl="0" fontAlgn="t"/>
                      <a:r>
                        <a:rPr lang="en-US" sz="1800" u="none" strike="noStrike" dirty="0"/>
                        <a:t>0.358</a:t>
                      </a:r>
                      <a:endParaRPr lang="en-US" sz="1800" b="0" i="0" u="none" strike="noStrike" dirty="0">
                        <a:solidFill>
                          <a:srgbClr val="000000"/>
                        </a:solidFill>
                        <a:latin typeface="Calibri"/>
                      </a:endParaRPr>
                    </a:p>
                  </a:txBody>
                  <a:tcPr marL="9525" marR="9525" marT="9525" marB="0" anchor="ctr"/>
                </a:tc>
                <a:tc>
                  <a:txBody>
                    <a:bodyPr/>
                    <a:lstStyle/>
                    <a:p>
                      <a:pPr algn="ctr" rtl="0" fontAlgn="t"/>
                      <a:r>
                        <a:rPr lang="en-US" sz="1800" u="none" strike="noStrike"/>
                        <a:t>0.382</a:t>
                      </a:r>
                      <a:endParaRPr lang="en-US" sz="1800" b="0" i="0" u="none" strike="noStrike">
                        <a:solidFill>
                          <a:srgbClr val="000000"/>
                        </a:solidFill>
                        <a:latin typeface="Calibri"/>
                      </a:endParaRPr>
                    </a:p>
                  </a:txBody>
                  <a:tcPr marL="9525" marR="9525" marT="9525" marB="0" anchor="ctr"/>
                </a:tc>
                <a:tc>
                  <a:txBody>
                    <a:bodyPr/>
                    <a:lstStyle/>
                    <a:p>
                      <a:pPr algn="ctr" rtl="0" fontAlgn="t"/>
                      <a:r>
                        <a:rPr lang="en-US" sz="1800" u="none" strike="noStrike"/>
                        <a:t>0.090</a:t>
                      </a:r>
                      <a:endParaRPr lang="en-US" sz="1800" b="0" i="0" u="none" strike="noStrike">
                        <a:solidFill>
                          <a:srgbClr val="000000"/>
                        </a:solidFill>
                        <a:latin typeface="Calibri"/>
                      </a:endParaRPr>
                    </a:p>
                  </a:txBody>
                  <a:tcPr marL="9525" marR="9525" marT="9525" marB="0" anchor="ctr"/>
                </a:tc>
              </a:tr>
              <a:tr h="482600">
                <a:tc>
                  <a:txBody>
                    <a:bodyPr/>
                    <a:lstStyle/>
                    <a:p>
                      <a:pPr algn="ctr" rtl="0" fontAlgn="t"/>
                      <a:r>
                        <a:rPr lang="en-US" sz="1800" u="none" strike="noStrike" dirty="0"/>
                        <a:t>0.005</a:t>
                      </a:r>
                      <a:endParaRPr lang="en-US" sz="1800" b="0" i="0" u="none" strike="noStrike" dirty="0">
                        <a:solidFill>
                          <a:srgbClr val="000000"/>
                        </a:solidFill>
                        <a:latin typeface="Calibri"/>
                      </a:endParaRPr>
                    </a:p>
                  </a:txBody>
                  <a:tcPr marL="9525" marR="9525" marT="9525" marB="0" anchor="ctr">
                    <a:lnR w="28575" cap="flat" cmpd="sng" algn="ctr">
                      <a:solidFill>
                        <a:schemeClr val="tx1"/>
                      </a:solidFill>
                      <a:prstDash val="solid"/>
                      <a:round/>
                      <a:headEnd type="none" w="med" len="med"/>
                      <a:tailEnd type="none" w="med" len="med"/>
                    </a:lnR>
                  </a:tcPr>
                </a:tc>
                <a:tc>
                  <a:txBody>
                    <a:bodyPr/>
                    <a:lstStyle/>
                    <a:p>
                      <a:pPr algn="ctr" rtl="0" fontAlgn="t"/>
                      <a:r>
                        <a:rPr lang="en-US" sz="1800" u="none" strike="noStrike"/>
                        <a:t>0.248</a:t>
                      </a:r>
                      <a:endParaRPr lang="en-US" sz="1800" b="0" i="0" u="none" strike="noStrike">
                        <a:solidFill>
                          <a:srgbClr val="000000"/>
                        </a:solidFill>
                        <a:latin typeface="Calibri"/>
                      </a:endParaRPr>
                    </a:p>
                  </a:txBody>
                  <a:tcPr marL="9525" marR="9525" marT="9525" marB="0" anchor="ctr">
                    <a:lnL w="28575" cap="flat" cmpd="sng" algn="ctr">
                      <a:solidFill>
                        <a:schemeClr val="tx1"/>
                      </a:solidFill>
                      <a:prstDash val="solid"/>
                      <a:round/>
                      <a:headEnd type="none" w="med" len="med"/>
                      <a:tailEnd type="none" w="med" len="med"/>
                    </a:lnL>
                  </a:tcPr>
                </a:tc>
                <a:tc>
                  <a:txBody>
                    <a:bodyPr/>
                    <a:lstStyle/>
                    <a:p>
                      <a:pPr algn="ctr" rtl="0" fontAlgn="t"/>
                      <a:r>
                        <a:rPr lang="en-US" sz="1800" u="none" strike="noStrike" dirty="0"/>
                        <a:t>0.002</a:t>
                      </a:r>
                      <a:endParaRPr lang="en-US" sz="1800" b="0" i="0" u="none" strike="noStrike" dirty="0">
                        <a:solidFill>
                          <a:srgbClr val="000000"/>
                        </a:solidFill>
                        <a:latin typeface="Calibri"/>
                      </a:endParaRPr>
                    </a:p>
                  </a:txBody>
                  <a:tcPr marL="9525" marR="9525" marT="9525" marB="0" anchor="ctr"/>
                </a:tc>
                <a:tc>
                  <a:txBody>
                    <a:bodyPr/>
                    <a:lstStyle/>
                    <a:p>
                      <a:pPr algn="ctr" rtl="0" fontAlgn="t"/>
                      <a:r>
                        <a:rPr lang="en-US" sz="1800" u="none" strike="noStrike"/>
                        <a:t>2E-05</a:t>
                      </a:r>
                      <a:endParaRPr lang="en-US" sz="1800" b="0" i="0" u="none" strike="noStrike">
                        <a:solidFill>
                          <a:srgbClr val="000000"/>
                        </a:solidFill>
                        <a:latin typeface="Calibri"/>
                      </a:endParaRPr>
                    </a:p>
                  </a:txBody>
                  <a:tcPr marL="9525" marR="9525" marT="9525" marB="0" anchor="ctr"/>
                </a:tc>
                <a:tc>
                  <a:txBody>
                    <a:bodyPr/>
                    <a:lstStyle/>
                    <a:p>
                      <a:pPr algn="ctr" rtl="0" fontAlgn="t"/>
                      <a:r>
                        <a:rPr lang="en-US" sz="1800" u="none" strike="noStrike" dirty="0"/>
                        <a:t>0.000</a:t>
                      </a:r>
                      <a:endParaRPr lang="en-US" sz="1800" b="0" i="0" u="none" strike="noStrike" dirty="0">
                        <a:solidFill>
                          <a:srgbClr val="000000"/>
                        </a:solidFill>
                        <a:latin typeface="Calibri"/>
                      </a:endParaRPr>
                    </a:p>
                  </a:txBody>
                  <a:tcPr marL="9525" marR="9525" marT="9525" marB="0" anchor="ctr"/>
                </a:tc>
              </a:tr>
            </a:tbl>
          </a:graphicData>
        </a:graphic>
      </p:graphicFrame>
      <p:graphicFrame>
        <p:nvGraphicFramePr>
          <p:cNvPr id="21" name="Table 20"/>
          <p:cNvGraphicFramePr>
            <a:graphicFrameLocks noGrp="1"/>
          </p:cNvGraphicFramePr>
          <p:nvPr/>
        </p:nvGraphicFramePr>
        <p:xfrm>
          <a:off x="304800" y="304800"/>
          <a:ext cx="6095998" cy="2666146"/>
        </p:xfrm>
        <a:graphic>
          <a:graphicData uri="http://schemas.openxmlformats.org/drawingml/2006/table">
            <a:tbl>
              <a:tblPr/>
              <a:tblGrid>
                <a:gridCol w="703385"/>
                <a:gridCol w="535531"/>
                <a:gridCol w="535531"/>
                <a:gridCol w="1374797"/>
                <a:gridCol w="852587"/>
                <a:gridCol w="703385"/>
                <a:gridCol w="695391"/>
                <a:gridCol w="695391"/>
              </a:tblGrid>
              <a:tr h="578734">
                <a:tc rowSpan="2">
                  <a:txBody>
                    <a:bodyPr/>
                    <a:lstStyle/>
                    <a:p>
                      <a:pPr algn="ctr" fontAlgn="t"/>
                      <a:r>
                        <a:rPr lang="en-US" sz="1000" b="1" i="0" u="none" strike="noStrike">
                          <a:solidFill>
                            <a:srgbClr val="FFFFFF"/>
                          </a:solidFill>
                          <a:latin typeface="Calibri"/>
                        </a:rPr>
                        <a:t> </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rowSpan="2">
                  <a:txBody>
                    <a:bodyPr/>
                    <a:lstStyle/>
                    <a:p>
                      <a:pPr algn="ctr" rtl="0" fontAlgn="t"/>
                      <a:r>
                        <a:rPr lang="en-US" sz="1600" b="1" i="0" u="none" strike="noStrike">
                          <a:solidFill>
                            <a:srgbClr val="FFFFFF"/>
                          </a:solidFill>
                          <a:latin typeface="Calibri"/>
                        </a:rPr>
                        <a:t>Fit.  </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rowSpan="2">
                  <a:txBody>
                    <a:bodyPr/>
                    <a:lstStyle/>
                    <a:p>
                      <a:pPr algn="ctr" rtl="0" fontAlgn="t"/>
                      <a:r>
                        <a:rPr lang="en-US" sz="1600" b="1" i="0" u="none" strike="noStrike">
                          <a:solidFill>
                            <a:srgbClr val="FFFFFF"/>
                          </a:solidFill>
                          <a:latin typeface="Calibri"/>
                        </a:rPr>
                        <a:t>Pop. </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rowSpan="2">
                  <a:txBody>
                    <a:bodyPr/>
                    <a:lstStyle/>
                    <a:p>
                      <a:pPr algn="ctr" rtl="0" fontAlgn="t"/>
                      <a:r>
                        <a:rPr lang="en-US" sz="1600" b="1" i="0" u="none" strike="noStrike">
                          <a:solidFill>
                            <a:srgbClr val="FFFFFF"/>
                          </a:solidFill>
                          <a:latin typeface="Calibri"/>
                        </a:rPr>
                        <a:t>f</a:t>
                      </a:r>
                      <a:r>
                        <a:rPr lang="en-US" sz="1600" b="1" i="0" u="none" strike="noStrike" baseline="-25000">
                          <a:solidFill>
                            <a:srgbClr val="FFFFFF"/>
                          </a:solidFill>
                          <a:latin typeface="Calibri"/>
                        </a:rPr>
                        <a:t>1</a:t>
                      </a:r>
                      <a:r>
                        <a:rPr lang="en-US" sz="1600" b="1" i="0" u="none" strike="noStrike">
                          <a:solidFill>
                            <a:srgbClr val="FFFFFF"/>
                          </a:solidFill>
                          <a:latin typeface="Calibri"/>
                        </a:rPr>
                        <a:t> </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rowSpan="2">
                  <a:txBody>
                    <a:bodyPr/>
                    <a:lstStyle/>
                    <a:p>
                      <a:pPr algn="ctr" rtl="0" fontAlgn="t"/>
                      <a:r>
                        <a:rPr lang="en-US" sz="1600" b="1" i="0" u="none" strike="noStrike">
                          <a:solidFill>
                            <a:srgbClr val="FFFFFF"/>
                          </a:solidFill>
                          <a:latin typeface="Calibri"/>
                        </a:rPr>
                        <a:t>f</a:t>
                      </a:r>
                      <a:r>
                        <a:rPr lang="en-US" sz="1600" b="1" i="0" u="none" strike="noStrike" baseline="-25000">
                          <a:solidFill>
                            <a:srgbClr val="FFFFFF"/>
                          </a:solidFill>
                          <a:latin typeface="Calibri"/>
                        </a:rPr>
                        <a:t>2 </a:t>
                      </a:r>
                      <a:endParaRPr lang="en-US" sz="1600" b="1" i="0" u="none" strike="noStrike">
                        <a:solidFill>
                          <a:srgbClr val="FFFFFF"/>
                        </a:solidFill>
                        <a:latin typeface="Calibri"/>
                      </a:endParaRP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gridSpan="3">
                  <a:txBody>
                    <a:bodyPr/>
                    <a:lstStyle/>
                    <a:p>
                      <a:pPr algn="l" rtl="0" fontAlgn="t"/>
                      <a:r>
                        <a:rPr lang="en-US" sz="1600" b="1" i="0" u="none" strike="noStrike">
                          <a:solidFill>
                            <a:srgbClr val="FFFFFF"/>
                          </a:solidFill>
                          <a:latin typeface="Calibri"/>
                        </a:rPr>
                        <a:t>F</a:t>
                      </a:r>
                      <a:r>
                        <a:rPr lang="en-US" sz="1600" b="1" i="0" u="none" strike="noStrike" baseline="-25000">
                          <a:solidFill>
                            <a:srgbClr val="FFFFFF"/>
                          </a:solidFill>
                          <a:latin typeface="Calibri"/>
                        </a:rPr>
                        <a:t>tot</a:t>
                      </a:r>
                      <a:r>
                        <a:rPr lang="en-US" sz="1600" b="1" i="0" u="none" strike="noStrike">
                          <a:solidFill>
                            <a:srgbClr val="FFFFFF"/>
                          </a:solidFill>
                          <a:latin typeface="Calibri"/>
                        </a:rPr>
                        <a:t>=B*f</a:t>
                      </a:r>
                      <a:r>
                        <a:rPr lang="en-US" sz="1600" b="1" i="0" u="none" strike="noStrike" baseline="-25000">
                          <a:solidFill>
                            <a:srgbClr val="FFFFFF"/>
                          </a:solidFill>
                          <a:latin typeface="Calibri"/>
                        </a:rPr>
                        <a:t>1</a:t>
                      </a:r>
                      <a:r>
                        <a:rPr lang="en-US" sz="1600" b="1" i="0" u="none" strike="noStrike">
                          <a:solidFill>
                            <a:srgbClr val="FFFFFF"/>
                          </a:solidFill>
                          <a:latin typeface="Calibri"/>
                        </a:rPr>
                        <a:t> + (1- B)*f</a:t>
                      </a:r>
                      <a:r>
                        <a:rPr lang="en-US" sz="1600" b="1" i="0" u="none" strike="noStrike" baseline="-25000">
                          <a:solidFill>
                            <a:srgbClr val="FFFFFF"/>
                          </a:solidFill>
                          <a:latin typeface="Calibri"/>
                        </a:rPr>
                        <a:t>2</a:t>
                      </a:r>
                      <a:r>
                        <a:rPr lang="en-US" sz="1600" b="1" i="0" u="none" strike="noStrike">
                          <a:solidFill>
                            <a:srgbClr val="FFFFFF"/>
                          </a:solidFill>
                          <a:latin typeface="Calibri"/>
                        </a:rPr>
                        <a:t> + 0.005</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F81BD"/>
                    </a:solidFill>
                  </a:tcPr>
                </a:tc>
                <a:tc hMerge="1">
                  <a:txBody>
                    <a:bodyPr/>
                    <a:lstStyle/>
                    <a:p>
                      <a:endParaRPr lang="en-US"/>
                    </a:p>
                  </a:txBody>
                  <a:tcPr/>
                </a:tc>
                <a:tc hMerge="1">
                  <a:txBody>
                    <a:bodyPr/>
                    <a:lstStyle/>
                    <a:p>
                      <a:endParaRPr lang="en-US"/>
                    </a:p>
                  </a:txBody>
                  <a:tcPr/>
                </a:tc>
              </a:tr>
              <a:tr h="272832">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rtl="0" fontAlgn="t"/>
                      <a:r>
                        <a:rPr lang="en-US" sz="1600" b="0" i="0" u="none" strike="noStrike">
                          <a:solidFill>
                            <a:srgbClr val="000000"/>
                          </a:solidFill>
                          <a:latin typeface="Calibri"/>
                        </a:rPr>
                        <a:t>0.2</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B9B8"/>
                    </a:solidFill>
                  </a:tcPr>
                </a:tc>
                <a:tc>
                  <a:txBody>
                    <a:bodyPr/>
                    <a:lstStyle/>
                    <a:p>
                      <a:pPr algn="ctr" rtl="0" fontAlgn="t"/>
                      <a:r>
                        <a:rPr lang="en-US" sz="1600" b="0" i="0" u="none" strike="noStrike">
                          <a:solidFill>
                            <a:srgbClr val="000000"/>
                          </a:solidFill>
                          <a:latin typeface="Calibri"/>
                        </a:rPr>
                        <a:t>0.5</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7E4BC"/>
                    </a:solidFill>
                  </a:tcPr>
                </a:tc>
                <a:tc>
                  <a:txBody>
                    <a:bodyPr/>
                    <a:lstStyle/>
                    <a:p>
                      <a:pPr algn="ctr" rtl="0" fontAlgn="t"/>
                      <a:r>
                        <a:rPr lang="en-US" sz="1600" b="0" i="0" u="none" strike="noStrike">
                          <a:solidFill>
                            <a:srgbClr val="000000"/>
                          </a:solidFill>
                          <a:latin typeface="Calibri"/>
                        </a:rPr>
                        <a:t>0.9</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D8E8"/>
                    </a:solidFill>
                  </a:tcPr>
                </a:tc>
              </a:tr>
              <a:tr h="529128">
                <a:tc>
                  <a:txBody>
                    <a:bodyPr/>
                    <a:lstStyle/>
                    <a:p>
                      <a:pPr algn="l" rtl="0" fontAlgn="t"/>
                      <a:r>
                        <a:rPr lang="en-US" sz="1600" b="0" i="0" u="none" strike="noStrike">
                          <a:solidFill>
                            <a:srgbClr val="000000"/>
                          </a:solidFill>
                          <a:latin typeface="Calibri"/>
                        </a:rPr>
                        <a:t>1</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t"/>
                      <a:r>
                        <a:rPr lang="en-US" sz="1600" b="0" i="0" u="none" strike="noStrike">
                          <a:solidFill>
                            <a:srgbClr val="000000"/>
                          </a:solidFill>
                          <a:latin typeface="Calibri"/>
                        </a:rPr>
                        <a:t>1.2</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t"/>
                      <a:r>
                        <a:rPr lang="en-US" sz="1600" b="0" i="0" u="none" strike="noStrike">
                          <a:solidFill>
                            <a:srgbClr val="000000"/>
                          </a:solidFill>
                          <a:latin typeface="Calibri"/>
                        </a:rPr>
                        <a:t>5</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t"/>
                      <a:r>
                        <a:rPr lang="en-US" sz="1600" b="1" i="0" u="none" strike="noStrike">
                          <a:solidFill>
                            <a:srgbClr val="000000"/>
                          </a:solidFill>
                          <a:latin typeface="Calibri"/>
                        </a:rPr>
                        <a:t>1</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t"/>
                      <a:r>
                        <a:rPr lang="en-US" sz="1600" b="0" i="0" u="none" strike="noStrike">
                          <a:solidFill>
                            <a:srgbClr val="000000"/>
                          </a:solidFill>
                          <a:latin typeface="Calibri"/>
                        </a:rPr>
                        <a:t>(5-6)/(0-6) = </a:t>
                      </a:r>
                      <a:r>
                        <a:rPr lang="en-US" sz="1600" b="1" i="0" u="none" strike="noStrike">
                          <a:solidFill>
                            <a:srgbClr val="000000"/>
                          </a:solidFill>
                          <a:latin typeface="Calibri"/>
                        </a:rPr>
                        <a:t>0.167 </a:t>
                      </a:r>
                      <a:endParaRPr lang="en-US" sz="1600" b="0" i="0" u="none" strike="noStrike">
                        <a:solidFill>
                          <a:srgbClr val="000000"/>
                        </a:solidFill>
                        <a:latin typeface="Calibri"/>
                      </a:endParaRP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r" fontAlgn="t"/>
                      <a:r>
                        <a:rPr lang="en-US" sz="1600" b="0" i="0" u="none" strike="noStrike">
                          <a:solidFill>
                            <a:srgbClr val="000000"/>
                          </a:solidFill>
                          <a:latin typeface="Calibri"/>
                        </a:rPr>
                        <a:t>0.339</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B9B8"/>
                    </a:solidFill>
                  </a:tcPr>
                </a:tc>
                <a:tc>
                  <a:txBody>
                    <a:bodyPr/>
                    <a:lstStyle/>
                    <a:p>
                      <a:pPr algn="ctr" rtl="0" fontAlgn="t"/>
                      <a:r>
                        <a:rPr lang="en-US" sz="1600" b="0" i="0" u="none" strike="noStrike">
                          <a:solidFill>
                            <a:srgbClr val="000000"/>
                          </a:solidFill>
                          <a:latin typeface="Calibri"/>
                        </a:rPr>
                        <a:t>0.589</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7E4BC"/>
                    </a:solidFill>
                  </a:tcPr>
                </a:tc>
                <a:tc>
                  <a:txBody>
                    <a:bodyPr/>
                    <a:lstStyle/>
                    <a:p>
                      <a:pPr algn="ctr" rtl="0" fontAlgn="t"/>
                      <a:r>
                        <a:rPr lang="en-US" sz="1600" b="1" i="0" u="none" strike="noStrike">
                          <a:solidFill>
                            <a:srgbClr val="000000"/>
                          </a:solidFill>
                          <a:latin typeface="Calibri"/>
                        </a:rPr>
                        <a:t>0.922</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D8E8"/>
                    </a:solidFill>
                  </a:tcPr>
                </a:tc>
              </a:tr>
              <a:tr h="722591">
                <a:tc>
                  <a:txBody>
                    <a:bodyPr/>
                    <a:lstStyle/>
                    <a:p>
                      <a:pPr algn="l" rtl="0" fontAlgn="t"/>
                      <a:r>
                        <a:rPr lang="en-US" sz="1600" b="0" i="0" u="none" strike="noStrike">
                          <a:solidFill>
                            <a:srgbClr val="000000"/>
                          </a:solidFill>
                          <a:latin typeface="Calibri"/>
                        </a:rPr>
                        <a:t>3</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600" b="0" i="0" u="none" strike="noStrike">
                          <a:solidFill>
                            <a:srgbClr val="000000"/>
                          </a:solidFill>
                          <a:latin typeface="Calibri"/>
                        </a:rPr>
                        <a:t>0.8</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600" b="0" i="0" u="none" strike="noStrike">
                          <a:solidFill>
                            <a:srgbClr val="000000"/>
                          </a:solidFill>
                          <a:latin typeface="Calibri"/>
                        </a:rPr>
                        <a:t>2</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600" b="0" i="0" u="none" strike="noStrike">
                          <a:solidFill>
                            <a:srgbClr val="000000"/>
                          </a:solidFill>
                          <a:latin typeface="Calibri"/>
                        </a:rPr>
                        <a:t>(0.8-[-1.3]) /(1.2-[-1.3]) = </a:t>
                      </a:r>
                      <a:r>
                        <a:rPr lang="en-US" sz="1600" b="1" i="0" u="none" strike="noStrike">
                          <a:solidFill>
                            <a:srgbClr val="000000"/>
                          </a:solidFill>
                          <a:latin typeface="Calibri"/>
                        </a:rPr>
                        <a:t>0.84</a:t>
                      </a:r>
                      <a:endParaRPr lang="en-US" sz="1600" b="0" i="0" u="none" strike="noStrike">
                        <a:solidFill>
                          <a:srgbClr val="000000"/>
                        </a:solidFill>
                        <a:latin typeface="Calibri"/>
                      </a:endParaRP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600" b="0" i="0" u="none" strike="noStrike">
                          <a:solidFill>
                            <a:srgbClr val="000000"/>
                          </a:solidFill>
                          <a:latin typeface="Calibri"/>
                        </a:rPr>
                        <a:t>(2-6)/(0-6) = </a:t>
                      </a:r>
                      <a:r>
                        <a:rPr lang="en-US" sz="1600" b="1" i="0" u="none" strike="noStrike">
                          <a:solidFill>
                            <a:srgbClr val="000000"/>
                          </a:solidFill>
                          <a:latin typeface="Calibri"/>
                        </a:rPr>
                        <a:t>0.667</a:t>
                      </a:r>
                      <a:endParaRPr lang="en-US" sz="1600" b="0" i="0" u="none" strike="noStrike">
                        <a:solidFill>
                          <a:srgbClr val="000000"/>
                        </a:solidFill>
                        <a:latin typeface="Calibri"/>
                      </a:endParaRP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r" fontAlgn="t"/>
                      <a:r>
                        <a:rPr lang="en-US" sz="1600" b="0" i="0" u="none" strike="noStrike">
                          <a:solidFill>
                            <a:srgbClr val="000000"/>
                          </a:solidFill>
                          <a:latin typeface="Calibri"/>
                        </a:rPr>
                        <a:t>0.691</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B9B8"/>
                    </a:solidFill>
                  </a:tcPr>
                </a:tc>
                <a:tc>
                  <a:txBody>
                    <a:bodyPr/>
                    <a:lstStyle/>
                    <a:p>
                      <a:pPr algn="ctr" rtl="0" fontAlgn="t"/>
                      <a:r>
                        <a:rPr lang="en-US" sz="1600" b="1" i="0" u="none" strike="noStrike">
                          <a:solidFill>
                            <a:srgbClr val="000000"/>
                          </a:solidFill>
                          <a:latin typeface="Calibri"/>
                        </a:rPr>
                        <a:t>0.759</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7E4BC"/>
                    </a:solidFill>
                  </a:tcPr>
                </a:tc>
                <a:tc>
                  <a:txBody>
                    <a:bodyPr/>
                    <a:lstStyle/>
                    <a:p>
                      <a:pPr algn="ctr" rtl="0" fontAlgn="t"/>
                      <a:r>
                        <a:rPr lang="en-US" sz="1600" b="0" i="0" u="none" strike="noStrike">
                          <a:solidFill>
                            <a:srgbClr val="000000"/>
                          </a:solidFill>
                          <a:latin typeface="Calibri"/>
                        </a:rPr>
                        <a:t>0.739</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D8E8"/>
                    </a:solidFill>
                  </a:tcPr>
                </a:tc>
              </a:tr>
              <a:tr h="272832">
                <a:tc>
                  <a:txBody>
                    <a:bodyPr/>
                    <a:lstStyle/>
                    <a:p>
                      <a:pPr algn="l" rtl="0" fontAlgn="t"/>
                      <a:r>
                        <a:rPr lang="en-US" sz="1600" b="0" i="0" u="none" strike="noStrike">
                          <a:solidFill>
                            <a:srgbClr val="000000"/>
                          </a:solidFill>
                          <a:latin typeface="Calibri"/>
                        </a:rPr>
                        <a:t>6</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t"/>
                      <a:r>
                        <a:rPr lang="en-US" sz="1600" b="0" i="0" u="none" strike="noStrike">
                          <a:solidFill>
                            <a:srgbClr val="000000"/>
                          </a:solidFill>
                          <a:latin typeface="Calibri"/>
                        </a:rPr>
                        <a:t>N/A </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t"/>
                      <a:r>
                        <a:rPr lang="en-US" sz="1600" b="0" i="0" u="none" strike="noStrike">
                          <a:solidFill>
                            <a:srgbClr val="000000"/>
                          </a:solidFill>
                          <a:latin typeface="Calibri"/>
                        </a:rPr>
                        <a:t>0</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t"/>
                      <a:r>
                        <a:rPr lang="en-US" sz="1600" b="1" i="0" u="none" strike="noStrike">
                          <a:solidFill>
                            <a:srgbClr val="000000"/>
                          </a:solidFill>
                          <a:latin typeface="Calibri"/>
                        </a:rPr>
                        <a:t>0.5</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t"/>
                      <a:r>
                        <a:rPr lang="en-US" sz="1600" b="1" i="0" u="none" strike="noStrike">
                          <a:solidFill>
                            <a:srgbClr val="000000"/>
                          </a:solidFill>
                          <a:latin typeface="Calibri"/>
                        </a:rPr>
                        <a:t>1</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r" fontAlgn="t"/>
                      <a:r>
                        <a:rPr lang="en-US" sz="1600" b="1" i="0" u="none" strike="noStrike">
                          <a:solidFill>
                            <a:srgbClr val="000000"/>
                          </a:solidFill>
                          <a:latin typeface="Calibri"/>
                        </a:rPr>
                        <a:t>0.905</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B9B8"/>
                    </a:solidFill>
                  </a:tcPr>
                </a:tc>
                <a:tc>
                  <a:txBody>
                    <a:bodyPr/>
                    <a:lstStyle/>
                    <a:p>
                      <a:pPr algn="ctr" rtl="0" fontAlgn="t"/>
                      <a:r>
                        <a:rPr lang="en-US" sz="1600" b="0" i="0" u="none" strike="noStrike">
                          <a:solidFill>
                            <a:srgbClr val="000000"/>
                          </a:solidFill>
                          <a:latin typeface="Calibri"/>
                        </a:rPr>
                        <a:t>0.755</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7E4BC"/>
                    </a:solidFill>
                  </a:tcPr>
                </a:tc>
                <a:tc>
                  <a:txBody>
                    <a:bodyPr/>
                    <a:lstStyle/>
                    <a:p>
                      <a:pPr algn="ctr" rtl="0" fontAlgn="t"/>
                      <a:r>
                        <a:rPr lang="en-US" sz="1600" b="0" i="0" u="none" strike="noStrike">
                          <a:solidFill>
                            <a:srgbClr val="000000"/>
                          </a:solidFill>
                          <a:latin typeface="Calibri"/>
                        </a:rPr>
                        <a:t>0.555</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D8E8"/>
                    </a:solidFill>
                  </a:tcPr>
                </a:tc>
              </a:tr>
              <a:tr h="272832">
                <a:tc>
                  <a:txBody>
                    <a:bodyPr/>
                    <a:lstStyle/>
                    <a:p>
                      <a:pPr algn="l" rtl="0" fontAlgn="t"/>
                      <a:r>
                        <a:rPr lang="en-US" sz="1600" b="0" i="0" u="none" strike="noStrike">
                          <a:solidFill>
                            <a:srgbClr val="000000"/>
                          </a:solidFill>
                          <a:latin typeface="Calibri"/>
                        </a:rPr>
                        <a:t>7</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600" b="0" i="0" u="none" strike="noStrike">
                          <a:solidFill>
                            <a:srgbClr val="000000"/>
                          </a:solidFill>
                          <a:latin typeface="Calibri"/>
                        </a:rPr>
                        <a:t>-1.3</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600" b="0" i="0" u="none" strike="noStrike">
                          <a:solidFill>
                            <a:srgbClr val="000000"/>
                          </a:solidFill>
                          <a:latin typeface="Calibri"/>
                        </a:rPr>
                        <a:t>6</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600" b="1" i="0" u="none" strike="noStrike">
                          <a:solidFill>
                            <a:srgbClr val="000000"/>
                          </a:solidFill>
                          <a:latin typeface="Calibri"/>
                        </a:rPr>
                        <a:t>0</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600" b="1" i="0" u="none" strike="noStrike">
                          <a:solidFill>
                            <a:srgbClr val="000000"/>
                          </a:solidFill>
                          <a:latin typeface="Calibri"/>
                        </a:rPr>
                        <a:t>0</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r" fontAlgn="t"/>
                      <a:r>
                        <a:rPr lang="en-US" sz="1600" b="0" i="0" u="none" strike="noStrike">
                          <a:solidFill>
                            <a:srgbClr val="000000"/>
                          </a:solidFill>
                          <a:latin typeface="Calibri"/>
                        </a:rPr>
                        <a:t>0.005</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B9B8"/>
                    </a:solidFill>
                  </a:tcPr>
                </a:tc>
                <a:tc>
                  <a:txBody>
                    <a:bodyPr/>
                    <a:lstStyle/>
                    <a:p>
                      <a:pPr algn="ctr" rtl="0" fontAlgn="t"/>
                      <a:r>
                        <a:rPr lang="en-US" sz="1600" b="0" i="0" u="none" strike="noStrike">
                          <a:solidFill>
                            <a:srgbClr val="000000"/>
                          </a:solidFill>
                          <a:latin typeface="Calibri"/>
                        </a:rPr>
                        <a:t>0.005</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7E4BC"/>
                    </a:solidFill>
                  </a:tcPr>
                </a:tc>
                <a:tc>
                  <a:txBody>
                    <a:bodyPr/>
                    <a:lstStyle/>
                    <a:p>
                      <a:pPr algn="ctr" rtl="0" fontAlgn="t"/>
                      <a:r>
                        <a:rPr lang="en-US" sz="1600" b="0" i="0" u="none" strike="noStrike" dirty="0">
                          <a:solidFill>
                            <a:srgbClr val="000000"/>
                          </a:solidFill>
                          <a:latin typeface="Calibri"/>
                        </a:rPr>
                        <a:t>0.005</a:t>
                      </a:r>
                    </a:p>
                  </a:txBody>
                  <a:tcPr marL="8268" marR="8268" marT="82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457200" y="1447800"/>
            <a:ext cx="8229600" cy="5410200"/>
          </a:xfrm>
        </p:spPr>
        <p:txBody>
          <a:bodyPr>
            <a:normAutofit fontScale="77500" lnSpcReduction="20000"/>
          </a:bodyPr>
          <a:lstStyle/>
          <a:p>
            <a:pPr hangingPunct="0"/>
            <a:r>
              <a:rPr lang="en-US" dirty="0" smtClean="0"/>
              <a:t>generative </a:t>
            </a:r>
            <a:r>
              <a:rPr lang="en-US" dirty="0"/>
              <a:t>grammars </a:t>
            </a:r>
            <a:r>
              <a:rPr lang="en-US" dirty="0" smtClean="0"/>
              <a:t>is </a:t>
            </a:r>
            <a:r>
              <a:rPr lang="en-US" dirty="0"/>
              <a:t>a powerful approach to represent different topologies, configurations or shapes within a single search </a:t>
            </a:r>
            <a:r>
              <a:rPr lang="en-US" dirty="0" smtClean="0"/>
              <a:t>space</a:t>
            </a:r>
          </a:p>
          <a:p>
            <a:pPr lvl="1" hangingPunct="0"/>
            <a:r>
              <a:rPr lang="en-US" dirty="0" smtClean="0"/>
              <a:t>approaches </a:t>
            </a:r>
            <a:r>
              <a:rPr lang="en-US" dirty="0"/>
              <a:t>the representational  capacity of human </a:t>
            </a:r>
            <a:r>
              <a:rPr lang="en-US" dirty="0" smtClean="0"/>
              <a:t>designers </a:t>
            </a:r>
            <a:r>
              <a:rPr lang="en-US" dirty="0"/>
              <a:t>that create and compare wildly different solutions during the conceptual design phase </a:t>
            </a:r>
            <a:endParaRPr lang="en-US" dirty="0" smtClean="0"/>
          </a:p>
          <a:p>
            <a:pPr lvl="1" hangingPunct="0"/>
            <a:r>
              <a:rPr lang="en-US" dirty="0" smtClean="0"/>
              <a:t>We are </a:t>
            </a:r>
            <a:r>
              <a:rPr lang="en-US" dirty="0"/>
              <a:t>interested in how grammars can be used to interactively guide human designers or even automatically find promising </a:t>
            </a:r>
            <a:r>
              <a:rPr lang="en-US" dirty="0" smtClean="0"/>
              <a:t>concepts</a:t>
            </a:r>
            <a:endParaRPr lang="en-US" dirty="0"/>
          </a:p>
          <a:p>
            <a:pPr hangingPunct="0"/>
            <a:r>
              <a:rPr lang="en-US" dirty="0" smtClean="0"/>
              <a:t>grammars merely </a:t>
            </a:r>
            <a:r>
              <a:rPr lang="en-US" dirty="0"/>
              <a:t>define a space or tree of </a:t>
            </a:r>
            <a:r>
              <a:rPr lang="en-US" dirty="0" smtClean="0"/>
              <a:t>solutions</a:t>
            </a:r>
          </a:p>
          <a:p>
            <a:pPr lvl="1" hangingPunct="0"/>
            <a:r>
              <a:rPr lang="en-US" dirty="0" smtClean="0"/>
              <a:t>not </a:t>
            </a:r>
            <a:r>
              <a:rPr lang="en-US" dirty="0"/>
              <a:t>a means to search this </a:t>
            </a:r>
            <a:r>
              <a:rPr lang="en-US" dirty="0" smtClean="0"/>
              <a:t>space</a:t>
            </a:r>
          </a:p>
          <a:p>
            <a:pPr lvl="1" hangingPunct="0"/>
            <a:r>
              <a:rPr lang="en-US" dirty="0" smtClean="0"/>
              <a:t>search </a:t>
            </a:r>
            <a:r>
              <a:rPr lang="en-US" dirty="0"/>
              <a:t>trees </a:t>
            </a:r>
            <a:r>
              <a:rPr lang="en-US" dirty="0" smtClean="0"/>
              <a:t> -- intractably </a:t>
            </a:r>
            <a:r>
              <a:rPr lang="en-US" dirty="0"/>
              <a:t>large set of solutions </a:t>
            </a:r>
            <a:endParaRPr lang="en-US" dirty="0" smtClean="0"/>
          </a:p>
          <a:p>
            <a:pPr lvl="1" hangingPunct="0"/>
            <a:r>
              <a:rPr lang="en-US" dirty="0" smtClean="0"/>
              <a:t>Need some </a:t>
            </a:r>
            <a:r>
              <a:rPr lang="en-US" dirty="0"/>
              <a:t>way to </a:t>
            </a:r>
            <a:r>
              <a:rPr lang="en-US" i="1" dirty="0"/>
              <a:t>evaluate</a:t>
            </a:r>
            <a:r>
              <a:rPr lang="en-US" dirty="0"/>
              <a:t> concepts </a:t>
            </a:r>
            <a:endParaRPr lang="en-US" dirty="0" smtClean="0"/>
          </a:p>
          <a:p>
            <a:pPr lvl="2" hangingPunct="0"/>
            <a:r>
              <a:rPr lang="en-US" dirty="0" smtClean="0"/>
              <a:t>target </a:t>
            </a:r>
            <a:r>
              <a:rPr lang="en-US" dirty="0"/>
              <a:t>specific areas of the tree that best meet the designer’s expectations. </a:t>
            </a:r>
          </a:p>
          <a:p>
            <a:pPr hangingPunct="0"/>
            <a:r>
              <a:rPr lang="en-US" dirty="0" smtClean="0"/>
              <a:t>Evaluation completely left to humans</a:t>
            </a:r>
          </a:p>
          <a:p>
            <a:pPr lvl="1" hangingPunct="0"/>
            <a:r>
              <a:rPr lang="en-US" dirty="0" smtClean="0"/>
              <a:t>Difficult on concepts when no dimensions are provided</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4114800" y="3988346"/>
          <a:ext cx="4495800" cy="2869654"/>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2"/>
          <p:cNvSpPr>
            <a:spLocks noGrp="1"/>
          </p:cNvSpPr>
          <p:nvPr>
            <p:ph type="title"/>
          </p:nvPr>
        </p:nvSpPr>
        <p:spPr/>
        <p:txBody>
          <a:bodyPr/>
          <a:lstStyle/>
          <a:p>
            <a:r>
              <a:rPr lang="en-US" dirty="0" smtClean="0"/>
              <a:t>Recreate the Cross-Knot</a:t>
            </a:r>
            <a:endParaRPr lang="en-US" dirty="0"/>
          </a:p>
        </p:txBody>
      </p:sp>
      <p:sp>
        <p:nvSpPr>
          <p:cNvPr id="4" name="Content Placeholder 3"/>
          <p:cNvSpPr>
            <a:spLocks noGrp="1"/>
          </p:cNvSpPr>
          <p:nvPr>
            <p:ph sz="half" idx="1"/>
          </p:nvPr>
        </p:nvSpPr>
        <p:spPr>
          <a:xfrm>
            <a:off x="304800" y="1219200"/>
            <a:ext cx="4038600" cy="4525963"/>
          </a:xfrm>
        </p:spPr>
        <p:txBody>
          <a:bodyPr/>
          <a:lstStyle/>
          <a:p>
            <a:r>
              <a:rPr lang="en-US" dirty="0" smtClean="0"/>
              <a:t>Go all the way to 15</a:t>
            </a:r>
            <a:r>
              <a:rPr lang="en-US" baseline="30000" dirty="0" smtClean="0"/>
              <a:t>th</a:t>
            </a:r>
            <a:r>
              <a:rPr lang="en-US" dirty="0" smtClean="0"/>
              <a:t> level of tree (5461 candidates)</a:t>
            </a:r>
          </a:p>
          <a:p>
            <a:r>
              <a:rPr lang="en-US" dirty="0" smtClean="0"/>
              <a:t>Calculate difference from cross-knot</a:t>
            </a:r>
            <a:endParaRPr lang="en-US" dirty="0"/>
          </a:p>
        </p:txBody>
      </p:sp>
      <p:graphicFrame>
        <p:nvGraphicFramePr>
          <p:cNvPr id="6" name="Chart 5"/>
          <p:cNvGraphicFramePr/>
          <p:nvPr/>
        </p:nvGraphicFramePr>
        <p:xfrm>
          <a:off x="4114800" y="1219200"/>
          <a:ext cx="4572000" cy="27432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Results</a:t>
            </a:r>
            <a:endParaRPr lang="en-US" dirty="0"/>
          </a:p>
        </p:txBody>
      </p:sp>
      <p:graphicFrame>
        <p:nvGraphicFramePr>
          <p:cNvPr id="6" name="Table 5"/>
          <p:cNvGraphicFramePr>
            <a:graphicFrameLocks noGrp="1"/>
          </p:cNvGraphicFramePr>
          <p:nvPr/>
        </p:nvGraphicFramePr>
        <p:xfrm>
          <a:off x="228601" y="1600200"/>
          <a:ext cx="8610597" cy="3886292"/>
        </p:xfrm>
        <a:graphic>
          <a:graphicData uri="http://schemas.openxmlformats.org/drawingml/2006/table">
            <a:tbl>
              <a:tblPr/>
              <a:tblGrid>
                <a:gridCol w="646552"/>
                <a:gridCol w="646552"/>
                <a:gridCol w="646552"/>
                <a:gridCol w="1121368"/>
                <a:gridCol w="646552"/>
                <a:gridCol w="646552"/>
                <a:gridCol w="646552"/>
                <a:gridCol w="646552"/>
                <a:gridCol w="646552"/>
                <a:gridCol w="1023709"/>
                <a:gridCol w="646552"/>
                <a:gridCol w="646552"/>
              </a:tblGrid>
              <a:tr h="1128648">
                <a:tc>
                  <a:txBody>
                    <a:bodyPr/>
                    <a:lstStyle/>
                    <a:p>
                      <a:pPr algn="ctr" fontAlgn="b"/>
                      <a:r>
                        <a:rPr lang="en-US" sz="1400" b="0" i="0" u="none" strike="noStrike" dirty="0">
                          <a:solidFill>
                            <a:srgbClr val="000000"/>
                          </a:solidFill>
                          <a:latin typeface="Calibri"/>
                        </a:rPr>
                        <a:t>B**</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Q</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 OF DESIGNS TO PRESENT</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 OF ITERATIONS</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Average</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400" b="0" i="0" u="none" strike="noStrike">
                          <a:solidFill>
                            <a:srgbClr val="000000"/>
                          </a:solidFill>
                          <a:latin typeface="Calibri"/>
                        </a:rPr>
                        <a:t>St.Dev</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400" b="0" i="0" u="none" strike="noStrike" dirty="0">
                          <a:solidFill>
                            <a:srgbClr val="000000"/>
                          </a:solidFill>
                          <a:latin typeface="Calibri"/>
                        </a:rPr>
                        <a:t> </a:t>
                      </a:r>
                    </a:p>
                  </a:txBody>
                  <a:tcPr marL="5839" marR="5839" marT="5839" marB="0" anchor="b">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b"/>
                      <a:r>
                        <a:rPr lang="en-US" sz="1400" b="0" i="0" u="none" strike="noStrike" dirty="0">
                          <a:solidFill>
                            <a:srgbClr val="000000"/>
                          </a:solidFill>
                          <a:latin typeface="Calibri"/>
                        </a:rPr>
                        <a:t> </a:t>
                      </a:r>
                    </a:p>
                  </a:txBody>
                  <a:tcPr marL="5839" marR="5839" marT="5839"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b"/>
                      <a:r>
                        <a:rPr lang="en-US" sz="1400" b="0" i="0" u="none" strike="noStrike" dirty="0">
                          <a:solidFill>
                            <a:srgbClr val="000000"/>
                          </a:solidFill>
                          <a:latin typeface="Calibri"/>
                        </a:rPr>
                        <a:t> </a:t>
                      </a:r>
                    </a:p>
                  </a:txBody>
                  <a:tcPr marL="5839" marR="5839" marT="5839"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b"/>
                      <a:r>
                        <a:rPr lang="en-US" sz="1400" b="0" i="0" u="none" strike="noStrike" dirty="0">
                          <a:solidFill>
                            <a:srgbClr val="000000"/>
                          </a:solidFill>
                          <a:latin typeface="Calibri"/>
                        </a:rPr>
                        <a:t> </a:t>
                      </a:r>
                    </a:p>
                  </a:txBody>
                  <a:tcPr marL="5839" marR="5839" marT="5839"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b"/>
                      <a:r>
                        <a:rPr lang="en-US" sz="1400" b="0" i="0" u="none" strike="noStrike" dirty="0">
                          <a:solidFill>
                            <a:srgbClr val="000000"/>
                          </a:solidFill>
                          <a:latin typeface="Calibri"/>
                        </a:rPr>
                        <a:t> </a:t>
                      </a:r>
                    </a:p>
                  </a:txBody>
                  <a:tcPr marL="5839" marR="5839" marT="5839"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b"/>
                      <a:r>
                        <a:rPr lang="en-US" sz="1400" b="0" i="0" u="none" strike="noStrike" dirty="0">
                          <a:solidFill>
                            <a:srgbClr val="000000"/>
                          </a:solidFill>
                          <a:latin typeface="Calibri"/>
                        </a:rPr>
                        <a:t> </a:t>
                      </a:r>
                    </a:p>
                  </a:txBody>
                  <a:tcPr marL="5839" marR="5839" marT="5839" marB="0" anchor="b">
                    <a:lnL>
                      <a:noFill/>
                    </a:lnL>
                    <a:lnR>
                      <a:noFill/>
                    </a:lnR>
                    <a:lnT>
                      <a:noFill/>
                    </a:lnT>
                    <a:lnB w="12700" cap="flat" cmpd="sng" algn="ctr">
                      <a:solidFill>
                        <a:srgbClr val="000000"/>
                      </a:solidFill>
                      <a:prstDash val="solid"/>
                      <a:round/>
                      <a:headEnd type="none" w="med" len="med"/>
                      <a:tailEnd type="none" w="med" len="med"/>
                    </a:lnB>
                    <a:noFill/>
                  </a:tcPr>
                </a:tc>
              </a:tr>
              <a:tr h="304712">
                <a:tc>
                  <a:txBody>
                    <a:bodyPr/>
                    <a:lstStyle/>
                    <a:p>
                      <a:pPr algn="ctr" fontAlgn="b"/>
                      <a:r>
                        <a:rPr lang="en-US" sz="1400" b="0" i="0" u="none" strike="noStrike">
                          <a:solidFill>
                            <a:srgbClr val="000000"/>
                          </a:solidFill>
                          <a:latin typeface="Calibri"/>
                        </a:rPr>
                        <a:t>0.5</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3BE7B"/>
                    </a:solidFill>
                  </a:tcPr>
                </a:tc>
                <a:tc>
                  <a:txBody>
                    <a:bodyPr/>
                    <a:lstStyle/>
                    <a:p>
                      <a:pPr algn="ctr" fontAlgn="b"/>
                      <a:r>
                        <a:rPr lang="en-US" sz="1400" b="0" i="0" u="none" strike="noStrike">
                          <a:solidFill>
                            <a:srgbClr val="000000"/>
                          </a:solidFill>
                          <a:latin typeface="Calibri"/>
                        </a:rPr>
                        <a:t>0.5</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3BE7B"/>
                    </a:solidFill>
                  </a:tcPr>
                </a:tc>
                <a:tc>
                  <a:txBody>
                    <a:bodyPr/>
                    <a:lstStyle/>
                    <a:p>
                      <a:pPr algn="ctr" fontAlgn="b"/>
                      <a:r>
                        <a:rPr lang="en-US" sz="1400" b="0" i="0" u="none" strike="noStrike">
                          <a:solidFill>
                            <a:srgbClr val="000000"/>
                          </a:solidFill>
                          <a:latin typeface="Calibri"/>
                        </a:rPr>
                        <a:t>3</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3BE7B"/>
                    </a:solidFill>
                  </a:tcPr>
                </a:tc>
                <a:tc>
                  <a:txBody>
                    <a:bodyPr/>
                    <a:lstStyle/>
                    <a:p>
                      <a:pPr algn="ctr" fontAlgn="b"/>
                      <a:r>
                        <a:rPr lang="en-US" sz="1400" b="0" i="0" u="none" strike="noStrike">
                          <a:solidFill>
                            <a:srgbClr val="000000"/>
                          </a:solidFill>
                          <a:latin typeface="Calibri"/>
                        </a:rPr>
                        <a:t>10</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696B"/>
                    </a:solidFill>
                  </a:tcPr>
                </a:tc>
                <a:tc>
                  <a:txBody>
                    <a:bodyPr/>
                    <a:lstStyle/>
                    <a:p>
                      <a:pPr algn="r" fontAlgn="b"/>
                      <a:r>
                        <a:rPr lang="en-US" sz="1100" b="0" i="0" u="none" strike="noStrike" dirty="0">
                          <a:solidFill>
                            <a:srgbClr val="000000"/>
                          </a:solidFill>
                          <a:latin typeface="Calibri"/>
                        </a:rPr>
                        <a:t>4.33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100" b="0" i="0" u="none" strike="noStrike">
                          <a:solidFill>
                            <a:srgbClr val="000000"/>
                          </a:solidFill>
                          <a:latin typeface="Calibri"/>
                        </a:rPr>
                        <a:t>0.58</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400" b="1" i="0" u="none" strike="noStrike">
                          <a:solidFill>
                            <a:srgbClr val="000000"/>
                          </a:solidFill>
                          <a:latin typeface="Calibri"/>
                        </a:rPr>
                        <a:t>Q</a:t>
                      </a:r>
                    </a:p>
                  </a:txBody>
                  <a:tcPr marL="5839" marR="5839" marT="583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400" b="1" i="0" u="none" strike="noStrike">
                          <a:solidFill>
                            <a:srgbClr val="000000"/>
                          </a:solidFill>
                          <a:latin typeface="Calibri"/>
                        </a:rPr>
                        <a:t>ave.</a:t>
                      </a:r>
                    </a:p>
                  </a:txBody>
                  <a:tcPr marL="5839" marR="5839" marT="5839"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400" b="1" i="0" u="none" strike="noStrike">
                          <a:solidFill>
                            <a:srgbClr val="000000"/>
                          </a:solidFill>
                          <a:latin typeface="Calibri"/>
                        </a:rPr>
                        <a:t>StDev</a:t>
                      </a:r>
                    </a:p>
                  </a:txBody>
                  <a:tcPr marL="5839" marR="5839" marT="583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400" b="1" i="0" u="none" strike="noStrike">
                          <a:solidFill>
                            <a:srgbClr val="000000"/>
                          </a:solidFill>
                          <a:latin typeface="Calibri"/>
                        </a:rPr>
                        <a:t>experiments</a:t>
                      </a:r>
                    </a:p>
                  </a:txBody>
                  <a:tcPr marL="5839" marR="5839" marT="583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400" b="1" i="0" u="none" strike="noStrike">
                          <a:solidFill>
                            <a:srgbClr val="000000"/>
                          </a:solidFill>
                          <a:latin typeface="Calibri"/>
                        </a:rPr>
                        <a:t>ave.</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400" b="1" i="0" u="none" strike="noStrike">
                          <a:solidFill>
                            <a:srgbClr val="000000"/>
                          </a:solidFill>
                          <a:latin typeface="Calibri"/>
                        </a:rPr>
                        <a:t>StDev</a:t>
                      </a:r>
                    </a:p>
                  </a:txBody>
                  <a:tcPr marL="5839" marR="5839" marT="583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04712">
                <a:tc>
                  <a:txBody>
                    <a:bodyPr/>
                    <a:lstStyle/>
                    <a:p>
                      <a:pPr algn="ctr" fontAlgn="b"/>
                      <a:r>
                        <a:rPr lang="en-US" sz="1400" b="0" i="0" u="none" strike="noStrike">
                          <a:solidFill>
                            <a:srgbClr val="000000"/>
                          </a:solidFill>
                          <a:latin typeface="Calibri"/>
                        </a:rPr>
                        <a:t>0.5</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3BE7B"/>
                    </a:solidFill>
                  </a:tcPr>
                </a:tc>
                <a:tc>
                  <a:txBody>
                    <a:bodyPr/>
                    <a:lstStyle/>
                    <a:p>
                      <a:pPr algn="ctr" fontAlgn="b"/>
                      <a:r>
                        <a:rPr lang="en-US" sz="1400" b="0" i="0" u="none" strike="noStrike">
                          <a:solidFill>
                            <a:srgbClr val="000000"/>
                          </a:solidFill>
                          <a:latin typeface="Calibri"/>
                        </a:rPr>
                        <a:t>0.5</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3BE7B"/>
                    </a:solidFill>
                  </a:tcPr>
                </a:tc>
                <a:tc>
                  <a:txBody>
                    <a:bodyPr/>
                    <a:lstStyle/>
                    <a:p>
                      <a:pPr algn="ctr" fontAlgn="b"/>
                      <a:r>
                        <a:rPr lang="en-US" sz="1400" b="0" i="0" u="none" strike="noStrike">
                          <a:solidFill>
                            <a:srgbClr val="000000"/>
                          </a:solidFill>
                          <a:latin typeface="Calibri"/>
                        </a:rPr>
                        <a:t>4</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BDC81"/>
                    </a:solidFill>
                  </a:tcPr>
                </a:tc>
                <a:tc>
                  <a:txBody>
                    <a:bodyPr/>
                    <a:lstStyle/>
                    <a:p>
                      <a:pPr algn="ctr" fontAlgn="b"/>
                      <a:r>
                        <a:rPr lang="en-US" sz="1400" b="0" i="0" u="none" strike="noStrike">
                          <a:solidFill>
                            <a:srgbClr val="000000"/>
                          </a:solidFill>
                          <a:latin typeface="Calibri"/>
                        </a:rPr>
                        <a:t>5</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082"/>
                    </a:solidFill>
                  </a:tcPr>
                </a:tc>
                <a:tc>
                  <a:txBody>
                    <a:bodyPr/>
                    <a:lstStyle/>
                    <a:p>
                      <a:pPr algn="r" fontAlgn="b"/>
                      <a:r>
                        <a:rPr lang="en-US" sz="1100" b="0" i="0" u="none" strike="noStrike">
                          <a:solidFill>
                            <a:srgbClr val="000000"/>
                          </a:solidFill>
                          <a:latin typeface="Calibri"/>
                        </a:rPr>
                        <a:t>4.33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100" b="0" i="0" u="none" strike="noStrike" dirty="0">
                          <a:solidFill>
                            <a:srgbClr val="000000"/>
                          </a:solidFill>
                          <a:latin typeface="Calibri"/>
                        </a:rPr>
                        <a:t>1.15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400" b="0" i="0" u="none" strike="noStrike">
                          <a:solidFill>
                            <a:srgbClr val="000000"/>
                          </a:solidFill>
                          <a:latin typeface="Calibri"/>
                        </a:rPr>
                        <a:t>0.5</a:t>
                      </a:r>
                    </a:p>
                  </a:txBody>
                  <a:tcPr marL="5839" marR="5839" marT="5839"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solidFill>
                            <a:srgbClr val="000000"/>
                          </a:solidFill>
                          <a:latin typeface="Calibri"/>
                        </a:rPr>
                        <a:t>5.11</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solidFill>
                            <a:srgbClr val="000000"/>
                          </a:solidFill>
                          <a:latin typeface="Calibri"/>
                        </a:rPr>
                        <a:t>3.14</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solidFill>
                            <a:srgbClr val="000000"/>
                          </a:solidFill>
                          <a:latin typeface="Calibri"/>
                        </a:rPr>
                        <a:t>"3-10"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solidFill>
                            <a:srgbClr val="000000"/>
                          </a:solidFill>
                          <a:latin typeface="Calibri"/>
                        </a:rPr>
                        <a:t>5.22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solidFill>
                            <a:srgbClr val="000000"/>
                          </a:solidFill>
                          <a:latin typeface="Calibri"/>
                        </a:rPr>
                        <a:t>3.27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304712">
                <a:tc>
                  <a:txBody>
                    <a:bodyPr/>
                    <a:lstStyle/>
                    <a:p>
                      <a:pPr algn="ctr" fontAlgn="b"/>
                      <a:r>
                        <a:rPr lang="en-US" sz="1400" b="0" i="0" u="none" strike="noStrike">
                          <a:solidFill>
                            <a:srgbClr val="000000"/>
                          </a:solidFill>
                          <a:latin typeface="Calibri"/>
                        </a:rPr>
                        <a:t>0.5</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3BE7B"/>
                    </a:solidFill>
                  </a:tcPr>
                </a:tc>
                <a:tc>
                  <a:txBody>
                    <a:bodyPr/>
                    <a:lstStyle/>
                    <a:p>
                      <a:pPr algn="ctr" fontAlgn="b"/>
                      <a:r>
                        <a:rPr lang="en-US" sz="1400" b="0" i="0" u="none" strike="noStrike">
                          <a:solidFill>
                            <a:srgbClr val="000000"/>
                          </a:solidFill>
                          <a:latin typeface="Calibri"/>
                        </a:rPr>
                        <a:t>0.5</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3BE7B"/>
                    </a:solidFill>
                  </a:tcPr>
                </a:tc>
                <a:tc>
                  <a:txBody>
                    <a:bodyPr/>
                    <a:lstStyle/>
                    <a:p>
                      <a:pPr algn="ctr" fontAlgn="b"/>
                      <a:r>
                        <a:rPr lang="en-US" sz="1400" b="0" i="0" u="none" strike="noStrike">
                          <a:solidFill>
                            <a:srgbClr val="000000"/>
                          </a:solidFill>
                          <a:latin typeface="Calibri"/>
                        </a:rPr>
                        <a:t>5</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082"/>
                    </a:solidFill>
                  </a:tcPr>
                </a:tc>
                <a:tc>
                  <a:txBody>
                    <a:bodyPr/>
                    <a:lstStyle/>
                    <a:p>
                      <a:pPr algn="ctr" fontAlgn="b"/>
                      <a:r>
                        <a:rPr lang="en-US" sz="1400" b="0" i="0" u="none" strike="noStrike">
                          <a:solidFill>
                            <a:srgbClr val="000000"/>
                          </a:solidFill>
                          <a:latin typeface="Calibri"/>
                        </a:rPr>
                        <a:t>3</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3BE7B"/>
                    </a:solidFill>
                  </a:tcPr>
                </a:tc>
                <a:tc>
                  <a:txBody>
                    <a:bodyPr/>
                    <a:lstStyle/>
                    <a:p>
                      <a:pPr algn="r" fontAlgn="b"/>
                      <a:r>
                        <a:rPr lang="en-US" sz="1100" b="0" i="0" u="none" strike="noStrike">
                          <a:solidFill>
                            <a:srgbClr val="000000"/>
                          </a:solidFill>
                          <a:latin typeface="Calibri"/>
                        </a:rPr>
                        <a:t>6.67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100" b="0" i="0" u="none" strike="noStrike" dirty="0">
                          <a:solidFill>
                            <a:srgbClr val="000000"/>
                          </a:solidFill>
                          <a:latin typeface="Calibri"/>
                        </a:rPr>
                        <a:t>5.69</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400" b="0" i="0" u="none" strike="noStrike">
                          <a:solidFill>
                            <a:srgbClr val="000000"/>
                          </a:solidFill>
                          <a:latin typeface="Calibri"/>
                        </a:rPr>
                        <a:t>0.8</a:t>
                      </a:r>
                    </a:p>
                  </a:txBody>
                  <a:tcPr marL="5839" marR="5839" marT="5839"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solidFill>
                            <a:srgbClr val="000000"/>
                          </a:solidFill>
                          <a:latin typeface="Calibri"/>
                        </a:rPr>
                        <a:t>7.78</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solidFill>
                            <a:srgbClr val="000000"/>
                          </a:solidFill>
                          <a:latin typeface="Calibri"/>
                        </a:rPr>
                        <a:t>4.63</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solidFill>
                            <a:srgbClr val="000000"/>
                          </a:solidFill>
                          <a:latin typeface="Calibri"/>
                        </a:rPr>
                        <a:t>"4-5"</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solidFill>
                            <a:srgbClr val="000000"/>
                          </a:solidFill>
                          <a:latin typeface="Calibri"/>
                        </a:rPr>
                        <a:t>7.00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solidFill>
                            <a:srgbClr val="000000"/>
                          </a:solidFill>
                          <a:latin typeface="Calibri"/>
                        </a:rPr>
                        <a:t>4.15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319948">
                <a:tc>
                  <a:txBody>
                    <a:bodyPr/>
                    <a:lstStyle/>
                    <a:p>
                      <a:pPr algn="ctr" fontAlgn="b"/>
                      <a:r>
                        <a:rPr lang="en-US" sz="1400" b="0" i="0" u="none" strike="noStrike">
                          <a:solidFill>
                            <a:srgbClr val="000000"/>
                          </a:solidFill>
                          <a:latin typeface="Calibri"/>
                        </a:rPr>
                        <a:t>0.5</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3BE7B"/>
                    </a:solidFill>
                  </a:tcPr>
                </a:tc>
                <a:tc>
                  <a:txBody>
                    <a:bodyPr/>
                    <a:lstStyle/>
                    <a:p>
                      <a:pPr algn="ctr" fontAlgn="b"/>
                      <a:r>
                        <a:rPr lang="en-US" sz="1400" b="0" i="0" u="none" strike="noStrike">
                          <a:solidFill>
                            <a:srgbClr val="000000"/>
                          </a:solidFill>
                          <a:latin typeface="Calibri"/>
                        </a:rPr>
                        <a:t>0.8</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84"/>
                    </a:solidFill>
                  </a:tcPr>
                </a:tc>
                <a:tc>
                  <a:txBody>
                    <a:bodyPr/>
                    <a:lstStyle/>
                    <a:p>
                      <a:pPr algn="ctr" fontAlgn="b"/>
                      <a:r>
                        <a:rPr lang="en-US" sz="1400" b="0" i="0" u="none" strike="noStrike">
                          <a:solidFill>
                            <a:srgbClr val="000000"/>
                          </a:solidFill>
                          <a:latin typeface="Calibri"/>
                        </a:rPr>
                        <a:t>3</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3BE7B"/>
                    </a:solidFill>
                  </a:tcPr>
                </a:tc>
                <a:tc>
                  <a:txBody>
                    <a:bodyPr/>
                    <a:lstStyle/>
                    <a:p>
                      <a:pPr algn="ctr" fontAlgn="b"/>
                      <a:r>
                        <a:rPr lang="en-US" sz="1400" b="0" i="0" u="none" strike="noStrike">
                          <a:solidFill>
                            <a:srgbClr val="000000"/>
                          </a:solidFill>
                          <a:latin typeface="Calibri"/>
                        </a:rPr>
                        <a:t>10</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696B"/>
                    </a:solidFill>
                  </a:tcPr>
                </a:tc>
                <a:tc>
                  <a:txBody>
                    <a:bodyPr/>
                    <a:lstStyle/>
                    <a:p>
                      <a:pPr algn="r" fontAlgn="b"/>
                      <a:r>
                        <a:rPr lang="en-US" sz="1100" b="0" i="0" u="none" strike="noStrike">
                          <a:solidFill>
                            <a:srgbClr val="000000"/>
                          </a:solidFill>
                          <a:latin typeface="Calibri"/>
                        </a:rPr>
                        <a:t>7.67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100" b="0" i="0" u="none" strike="noStrike" dirty="0">
                          <a:solidFill>
                            <a:srgbClr val="000000"/>
                          </a:solidFill>
                          <a:latin typeface="Calibri"/>
                        </a:rPr>
                        <a:t>4.04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400" b="0" i="0" u="none" strike="noStrike">
                          <a:solidFill>
                            <a:srgbClr val="000000"/>
                          </a:solidFill>
                          <a:latin typeface="Calibri"/>
                        </a:rPr>
                        <a:t>1</a:t>
                      </a:r>
                    </a:p>
                  </a:txBody>
                  <a:tcPr marL="5839" marR="5839" marT="5839"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solidFill>
                            <a:srgbClr val="000000"/>
                          </a:solidFill>
                          <a:latin typeface="Calibri"/>
                        </a:rPr>
                        <a:t>7.33</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solidFill>
                            <a:srgbClr val="000000"/>
                          </a:solidFill>
                          <a:latin typeface="Calibri"/>
                        </a:rPr>
                        <a:t>4.39</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solidFill>
                            <a:srgbClr val="000000"/>
                          </a:solidFill>
                          <a:latin typeface="Calibri"/>
                        </a:rPr>
                        <a:t>"5-3"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solidFill>
                            <a:srgbClr val="000000"/>
                          </a:solidFill>
                          <a:latin typeface="Calibri"/>
                        </a:rPr>
                        <a:t>8.00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dirty="0">
                          <a:solidFill>
                            <a:srgbClr val="000000"/>
                          </a:solidFill>
                          <a:latin typeface="Calibri"/>
                        </a:rPr>
                        <a:t>4.77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04712">
                <a:tc>
                  <a:txBody>
                    <a:bodyPr/>
                    <a:lstStyle/>
                    <a:p>
                      <a:pPr algn="ctr" fontAlgn="b"/>
                      <a:r>
                        <a:rPr lang="en-US" sz="1400" b="0" i="0" u="none" strike="noStrike">
                          <a:solidFill>
                            <a:srgbClr val="000000"/>
                          </a:solidFill>
                          <a:latin typeface="Calibri"/>
                        </a:rPr>
                        <a:t>0.5</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3BE7B"/>
                    </a:solidFill>
                  </a:tcPr>
                </a:tc>
                <a:tc>
                  <a:txBody>
                    <a:bodyPr/>
                    <a:lstStyle/>
                    <a:p>
                      <a:pPr algn="ctr" fontAlgn="b"/>
                      <a:r>
                        <a:rPr lang="en-US" sz="1400" b="0" i="0" u="none" strike="noStrike">
                          <a:solidFill>
                            <a:srgbClr val="000000"/>
                          </a:solidFill>
                          <a:latin typeface="Calibri"/>
                        </a:rPr>
                        <a:t>0.8</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84"/>
                    </a:solidFill>
                  </a:tcPr>
                </a:tc>
                <a:tc>
                  <a:txBody>
                    <a:bodyPr/>
                    <a:lstStyle/>
                    <a:p>
                      <a:pPr algn="ctr" fontAlgn="b"/>
                      <a:r>
                        <a:rPr lang="en-US" sz="1400" b="0" i="0" u="none" strike="noStrike">
                          <a:solidFill>
                            <a:srgbClr val="000000"/>
                          </a:solidFill>
                          <a:latin typeface="Calibri"/>
                        </a:rPr>
                        <a:t>4</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BDC81"/>
                    </a:solidFill>
                  </a:tcPr>
                </a:tc>
                <a:tc>
                  <a:txBody>
                    <a:bodyPr/>
                    <a:lstStyle/>
                    <a:p>
                      <a:pPr algn="ctr" fontAlgn="b"/>
                      <a:r>
                        <a:rPr lang="en-US" sz="1400" b="0" i="0" u="none" strike="noStrike">
                          <a:solidFill>
                            <a:srgbClr val="000000"/>
                          </a:solidFill>
                          <a:latin typeface="Calibri"/>
                        </a:rPr>
                        <a:t>5</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082"/>
                    </a:solidFill>
                  </a:tcPr>
                </a:tc>
                <a:tc>
                  <a:txBody>
                    <a:bodyPr/>
                    <a:lstStyle/>
                    <a:p>
                      <a:pPr algn="r" fontAlgn="b"/>
                      <a:r>
                        <a:rPr lang="en-US" sz="1100" b="0" i="0" u="none" strike="noStrike">
                          <a:solidFill>
                            <a:srgbClr val="000000"/>
                          </a:solidFill>
                          <a:latin typeface="Calibri"/>
                        </a:rPr>
                        <a:t>9.00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100" b="0" i="0" u="none" strike="noStrike">
                          <a:solidFill>
                            <a:srgbClr val="000000"/>
                          </a:solidFill>
                          <a:latin typeface="Calibri"/>
                        </a:rPr>
                        <a:t>5.29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400" b="0" i="0" u="none" strike="noStrike" dirty="0">
                          <a:solidFill>
                            <a:schemeClr val="bg1"/>
                          </a:solidFill>
                          <a:latin typeface="Calibri"/>
                        </a:rPr>
                        <a:t> </a:t>
                      </a:r>
                    </a:p>
                  </a:txBody>
                  <a:tcPr marL="5839" marR="5839" marT="5839"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a:txBody>
                    <a:bodyPr/>
                    <a:lstStyle/>
                    <a:p>
                      <a:pPr algn="ctr" fontAlgn="b"/>
                      <a:r>
                        <a:rPr lang="en-US" sz="1400" b="0" i="0" u="none" strike="noStrike" dirty="0">
                          <a:solidFill>
                            <a:schemeClr val="bg1"/>
                          </a:solidFill>
                          <a:latin typeface="Calibri"/>
                        </a:rPr>
                        <a:t> </a:t>
                      </a:r>
                    </a:p>
                  </a:txBody>
                  <a:tcPr marL="5839" marR="5839" marT="5839"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ctr" fontAlgn="b"/>
                      <a:r>
                        <a:rPr lang="en-US" sz="1400" b="0" i="0" u="none" strike="noStrike">
                          <a:solidFill>
                            <a:schemeClr val="bg1"/>
                          </a:solidFill>
                          <a:latin typeface="Calibri"/>
                        </a:rPr>
                        <a:t> </a:t>
                      </a:r>
                    </a:p>
                  </a:txBody>
                  <a:tcPr marL="5839" marR="5839" marT="5839"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ctr" fontAlgn="b"/>
                      <a:r>
                        <a:rPr lang="en-US" sz="1400" b="0" i="0" u="none" strike="noStrike">
                          <a:solidFill>
                            <a:schemeClr val="bg1"/>
                          </a:solidFill>
                          <a:latin typeface="Calibri"/>
                        </a:rPr>
                        <a:t> </a:t>
                      </a:r>
                    </a:p>
                  </a:txBody>
                  <a:tcPr marL="5839" marR="5839" marT="5839"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ctr" fontAlgn="b"/>
                      <a:r>
                        <a:rPr lang="en-US" sz="1400" b="0" i="0" u="none" strike="noStrike">
                          <a:solidFill>
                            <a:schemeClr val="bg1"/>
                          </a:solidFill>
                          <a:latin typeface="Calibri"/>
                        </a:rPr>
                        <a:t> </a:t>
                      </a:r>
                    </a:p>
                  </a:txBody>
                  <a:tcPr marL="5839" marR="5839" marT="5839"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ctr" fontAlgn="b"/>
                      <a:r>
                        <a:rPr lang="en-US" sz="1400" b="0" i="0" u="none" strike="noStrike">
                          <a:solidFill>
                            <a:schemeClr val="bg1"/>
                          </a:solidFill>
                          <a:latin typeface="Calibri"/>
                        </a:rPr>
                        <a:t> </a:t>
                      </a:r>
                    </a:p>
                  </a:txBody>
                  <a:tcPr marL="5839" marR="5839" marT="5839" marB="0" anchor="b">
                    <a:lnL>
                      <a:noFill/>
                    </a:lnL>
                    <a:lnR>
                      <a:noFill/>
                    </a:lnR>
                    <a:lnT w="12700" cap="flat" cmpd="sng" algn="ctr">
                      <a:solidFill>
                        <a:srgbClr val="000000"/>
                      </a:solidFill>
                      <a:prstDash val="solid"/>
                      <a:round/>
                      <a:headEnd type="none" w="med" len="med"/>
                      <a:tailEnd type="none" w="med" len="med"/>
                    </a:lnT>
                    <a:lnB>
                      <a:noFill/>
                    </a:lnB>
                    <a:noFill/>
                  </a:tcPr>
                </a:tc>
              </a:tr>
              <a:tr h="304712">
                <a:tc>
                  <a:txBody>
                    <a:bodyPr/>
                    <a:lstStyle/>
                    <a:p>
                      <a:pPr algn="ctr" fontAlgn="b"/>
                      <a:r>
                        <a:rPr lang="en-US" sz="1400" b="0" i="0" u="none" strike="noStrike">
                          <a:solidFill>
                            <a:srgbClr val="000000"/>
                          </a:solidFill>
                          <a:latin typeface="Calibri"/>
                        </a:rPr>
                        <a:t>0.5</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3BE7B"/>
                    </a:solidFill>
                  </a:tcPr>
                </a:tc>
                <a:tc>
                  <a:txBody>
                    <a:bodyPr/>
                    <a:lstStyle/>
                    <a:p>
                      <a:pPr algn="ctr" fontAlgn="b"/>
                      <a:r>
                        <a:rPr lang="en-US" sz="1400" b="0" i="0" u="none" strike="noStrike">
                          <a:solidFill>
                            <a:srgbClr val="000000"/>
                          </a:solidFill>
                          <a:latin typeface="Calibri"/>
                        </a:rPr>
                        <a:t>0.8</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84"/>
                    </a:solidFill>
                  </a:tcPr>
                </a:tc>
                <a:tc>
                  <a:txBody>
                    <a:bodyPr/>
                    <a:lstStyle/>
                    <a:p>
                      <a:pPr algn="ctr" fontAlgn="b"/>
                      <a:r>
                        <a:rPr lang="en-US" sz="1400" b="0" i="0" u="none" strike="noStrike">
                          <a:solidFill>
                            <a:srgbClr val="000000"/>
                          </a:solidFill>
                          <a:latin typeface="Calibri"/>
                        </a:rPr>
                        <a:t>5</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082"/>
                    </a:solidFill>
                  </a:tcPr>
                </a:tc>
                <a:tc>
                  <a:txBody>
                    <a:bodyPr/>
                    <a:lstStyle/>
                    <a:p>
                      <a:pPr algn="ctr" fontAlgn="b"/>
                      <a:r>
                        <a:rPr lang="en-US" sz="1400" b="0" i="0" u="none" strike="noStrike">
                          <a:solidFill>
                            <a:srgbClr val="000000"/>
                          </a:solidFill>
                          <a:latin typeface="Calibri"/>
                        </a:rPr>
                        <a:t>3</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3BE7B"/>
                    </a:solidFill>
                  </a:tcPr>
                </a:tc>
                <a:tc>
                  <a:txBody>
                    <a:bodyPr/>
                    <a:lstStyle/>
                    <a:p>
                      <a:pPr algn="r" fontAlgn="b"/>
                      <a:r>
                        <a:rPr lang="en-US" sz="1100" b="0" i="0" u="none" strike="noStrike">
                          <a:solidFill>
                            <a:srgbClr val="000000"/>
                          </a:solidFill>
                          <a:latin typeface="Calibri"/>
                        </a:rPr>
                        <a:t>6.67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100" b="0" i="0" u="none" strike="noStrike" dirty="0">
                          <a:solidFill>
                            <a:srgbClr val="000000"/>
                          </a:solidFill>
                          <a:latin typeface="Calibri"/>
                        </a:rPr>
                        <a:t>6.11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400" b="0" i="0" u="none" strike="noStrike">
                          <a:solidFill>
                            <a:schemeClr val="bg1"/>
                          </a:solidFill>
                          <a:latin typeface="Calibri"/>
                        </a:rPr>
                        <a:t> </a:t>
                      </a:r>
                    </a:p>
                  </a:txBody>
                  <a:tcPr marL="5839" marR="5839" marT="5839"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n-US" sz="1400" b="0" i="0" u="none" strike="noStrike" dirty="0">
                          <a:solidFill>
                            <a:schemeClr val="bg1"/>
                          </a:solidFill>
                          <a:latin typeface="Calibri"/>
                        </a:rPr>
                        <a:t> </a:t>
                      </a:r>
                    </a:p>
                  </a:txBody>
                  <a:tcPr marL="5839" marR="5839" marT="5839" marB="0" anchor="b">
                    <a:lnL>
                      <a:noFill/>
                    </a:lnL>
                    <a:lnR>
                      <a:noFill/>
                    </a:lnR>
                    <a:lnT>
                      <a:noFill/>
                    </a:lnT>
                    <a:lnB>
                      <a:noFill/>
                    </a:lnB>
                    <a:noFill/>
                  </a:tcPr>
                </a:tc>
                <a:tc>
                  <a:txBody>
                    <a:bodyPr/>
                    <a:lstStyle/>
                    <a:p>
                      <a:pPr algn="ctr" fontAlgn="b"/>
                      <a:r>
                        <a:rPr lang="en-US" sz="1400" b="0" i="0" u="none" strike="noStrike" dirty="0">
                          <a:solidFill>
                            <a:schemeClr val="bg1"/>
                          </a:solidFill>
                          <a:latin typeface="Calibri"/>
                        </a:rPr>
                        <a:t> </a:t>
                      </a:r>
                    </a:p>
                  </a:txBody>
                  <a:tcPr marL="5839" marR="5839" marT="5839" marB="0" anchor="b">
                    <a:lnL>
                      <a:noFill/>
                    </a:lnL>
                    <a:lnR>
                      <a:noFill/>
                    </a:lnR>
                    <a:lnT>
                      <a:noFill/>
                    </a:lnT>
                    <a:lnB>
                      <a:noFill/>
                    </a:lnB>
                    <a:noFill/>
                  </a:tcPr>
                </a:tc>
                <a:tc>
                  <a:txBody>
                    <a:bodyPr/>
                    <a:lstStyle/>
                    <a:p>
                      <a:pPr algn="ctr" fontAlgn="b"/>
                      <a:r>
                        <a:rPr lang="en-US" sz="1400" b="0" i="0" u="none" strike="noStrike">
                          <a:solidFill>
                            <a:schemeClr val="bg1"/>
                          </a:solidFill>
                          <a:latin typeface="Calibri"/>
                        </a:rPr>
                        <a:t> </a:t>
                      </a:r>
                    </a:p>
                  </a:txBody>
                  <a:tcPr marL="5839" marR="5839" marT="5839" marB="0" anchor="b">
                    <a:lnL>
                      <a:noFill/>
                    </a:lnL>
                    <a:lnR>
                      <a:noFill/>
                    </a:lnR>
                    <a:lnT>
                      <a:noFill/>
                    </a:lnT>
                    <a:lnB>
                      <a:noFill/>
                    </a:lnB>
                    <a:noFill/>
                  </a:tcPr>
                </a:tc>
                <a:tc>
                  <a:txBody>
                    <a:bodyPr/>
                    <a:lstStyle/>
                    <a:p>
                      <a:pPr algn="ctr" fontAlgn="b"/>
                      <a:r>
                        <a:rPr lang="en-US" sz="1400" b="0" i="0" u="none" strike="noStrike">
                          <a:solidFill>
                            <a:schemeClr val="bg1"/>
                          </a:solidFill>
                          <a:latin typeface="Calibri"/>
                        </a:rPr>
                        <a:t> </a:t>
                      </a:r>
                    </a:p>
                  </a:txBody>
                  <a:tcPr marL="5839" marR="5839" marT="5839" marB="0" anchor="b">
                    <a:lnL>
                      <a:noFill/>
                    </a:lnL>
                    <a:lnR>
                      <a:noFill/>
                    </a:lnR>
                    <a:lnT>
                      <a:noFill/>
                    </a:lnT>
                    <a:lnB>
                      <a:noFill/>
                    </a:lnB>
                    <a:noFill/>
                  </a:tcPr>
                </a:tc>
                <a:tc>
                  <a:txBody>
                    <a:bodyPr/>
                    <a:lstStyle/>
                    <a:p>
                      <a:pPr algn="ctr" fontAlgn="b"/>
                      <a:r>
                        <a:rPr lang="en-US" sz="1400" b="0" i="0" u="none" strike="noStrike">
                          <a:solidFill>
                            <a:schemeClr val="bg1"/>
                          </a:solidFill>
                          <a:latin typeface="Calibri"/>
                        </a:rPr>
                        <a:t> </a:t>
                      </a:r>
                    </a:p>
                  </a:txBody>
                  <a:tcPr marL="5839" marR="5839" marT="5839" marB="0" anchor="b">
                    <a:lnL>
                      <a:noFill/>
                    </a:lnL>
                    <a:lnR>
                      <a:noFill/>
                    </a:lnR>
                    <a:lnT>
                      <a:noFill/>
                    </a:lnT>
                    <a:lnB>
                      <a:noFill/>
                    </a:lnB>
                    <a:noFill/>
                  </a:tcPr>
                </a:tc>
              </a:tr>
              <a:tr h="304712">
                <a:tc>
                  <a:txBody>
                    <a:bodyPr/>
                    <a:lstStyle/>
                    <a:p>
                      <a:pPr algn="ctr" fontAlgn="b"/>
                      <a:r>
                        <a:rPr lang="en-US" sz="1400" b="0" i="0" u="none" strike="noStrike">
                          <a:solidFill>
                            <a:srgbClr val="000000"/>
                          </a:solidFill>
                          <a:latin typeface="Calibri"/>
                        </a:rPr>
                        <a:t>0.5</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3BE7B"/>
                    </a:solidFill>
                  </a:tcPr>
                </a:tc>
                <a:tc>
                  <a:txBody>
                    <a:bodyPr/>
                    <a:lstStyle/>
                    <a:p>
                      <a:pPr algn="ctr" fontAlgn="b"/>
                      <a:r>
                        <a:rPr lang="en-US" sz="1400" b="0" i="0" u="none" strike="noStrike">
                          <a:solidFill>
                            <a:srgbClr val="000000"/>
                          </a:solidFill>
                          <a:latin typeface="Calibri"/>
                        </a:rPr>
                        <a:t>1</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696B"/>
                    </a:solidFill>
                  </a:tcPr>
                </a:tc>
                <a:tc>
                  <a:txBody>
                    <a:bodyPr/>
                    <a:lstStyle/>
                    <a:p>
                      <a:pPr algn="ctr" fontAlgn="b"/>
                      <a:r>
                        <a:rPr lang="en-US" sz="1400" b="0" i="0" u="none" strike="noStrike">
                          <a:solidFill>
                            <a:srgbClr val="000000"/>
                          </a:solidFill>
                          <a:latin typeface="Calibri"/>
                        </a:rPr>
                        <a:t>3</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3BE7B"/>
                    </a:solidFill>
                  </a:tcPr>
                </a:tc>
                <a:tc>
                  <a:txBody>
                    <a:bodyPr/>
                    <a:lstStyle/>
                    <a:p>
                      <a:pPr algn="ctr" fontAlgn="b"/>
                      <a:r>
                        <a:rPr lang="en-US" sz="1400" b="0" i="0" u="none" strike="noStrike">
                          <a:solidFill>
                            <a:srgbClr val="000000"/>
                          </a:solidFill>
                          <a:latin typeface="Calibri"/>
                        </a:rPr>
                        <a:t>10</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696B"/>
                    </a:solidFill>
                  </a:tcPr>
                </a:tc>
                <a:tc>
                  <a:txBody>
                    <a:bodyPr/>
                    <a:lstStyle/>
                    <a:p>
                      <a:pPr algn="r" fontAlgn="b"/>
                      <a:r>
                        <a:rPr lang="en-US" sz="1100" b="0" i="0" u="none" strike="noStrike">
                          <a:solidFill>
                            <a:srgbClr val="000000"/>
                          </a:solidFill>
                          <a:latin typeface="Calibri"/>
                        </a:rPr>
                        <a:t>3.67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100" b="0" i="0" u="none" strike="noStrike" dirty="0">
                          <a:solidFill>
                            <a:srgbClr val="000000"/>
                          </a:solidFill>
                          <a:latin typeface="Calibri"/>
                        </a:rPr>
                        <a:t>3.51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400" b="0" i="0" u="none" strike="noStrike" dirty="0">
                          <a:solidFill>
                            <a:schemeClr val="bg1"/>
                          </a:solidFill>
                          <a:latin typeface="Calibri"/>
                        </a:rPr>
                        <a:t> </a:t>
                      </a:r>
                    </a:p>
                  </a:txBody>
                  <a:tcPr marL="5839" marR="5839" marT="5839"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n-US" sz="1400" b="0" i="0" u="none" strike="noStrike">
                          <a:solidFill>
                            <a:schemeClr val="bg1"/>
                          </a:solidFill>
                          <a:latin typeface="Calibri"/>
                        </a:rPr>
                        <a:t> </a:t>
                      </a:r>
                    </a:p>
                  </a:txBody>
                  <a:tcPr marL="5839" marR="5839" marT="5839" marB="0" anchor="b">
                    <a:lnL>
                      <a:noFill/>
                    </a:lnL>
                    <a:lnR>
                      <a:noFill/>
                    </a:lnR>
                    <a:lnT>
                      <a:noFill/>
                    </a:lnT>
                    <a:lnB>
                      <a:noFill/>
                    </a:lnB>
                    <a:noFill/>
                  </a:tcPr>
                </a:tc>
                <a:tc>
                  <a:txBody>
                    <a:bodyPr/>
                    <a:lstStyle/>
                    <a:p>
                      <a:pPr algn="ctr" fontAlgn="b"/>
                      <a:r>
                        <a:rPr lang="en-US" sz="1400" b="0" i="0" u="none" strike="noStrike" dirty="0">
                          <a:solidFill>
                            <a:schemeClr val="bg1"/>
                          </a:solidFill>
                          <a:latin typeface="Calibri"/>
                        </a:rPr>
                        <a:t> </a:t>
                      </a:r>
                    </a:p>
                  </a:txBody>
                  <a:tcPr marL="5839" marR="5839" marT="5839" marB="0" anchor="b">
                    <a:lnL>
                      <a:noFill/>
                    </a:lnL>
                    <a:lnR>
                      <a:noFill/>
                    </a:lnR>
                    <a:lnT>
                      <a:noFill/>
                    </a:lnT>
                    <a:lnB>
                      <a:noFill/>
                    </a:lnB>
                    <a:noFill/>
                  </a:tcPr>
                </a:tc>
                <a:tc>
                  <a:txBody>
                    <a:bodyPr/>
                    <a:lstStyle/>
                    <a:p>
                      <a:pPr algn="ctr" fontAlgn="b"/>
                      <a:r>
                        <a:rPr lang="en-US" sz="1400" b="0" i="0" u="none" strike="noStrike" dirty="0">
                          <a:solidFill>
                            <a:schemeClr val="bg1"/>
                          </a:solidFill>
                          <a:latin typeface="Calibri"/>
                        </a:rPr>
                        <a:t> </a:t>
                      </a:r>
                    </a:p>
                  </a:txBody>
                  <a:tcPr marL="5839" marR="5839" marT="5839" marB="0" anchor="b">
                    <a:lnL>
                      <a:noFill/>
                    </a:lnL>
                    <a:lnR>
                      <a:noFill/>
                    </a:lnR>
                    <a:lnT>
                      <a:noFill/>
                    </a:lnT>
                    <a:lnB>
                      <a:noFill/>
                    </a:lnB>
                    <a:noFill/>
                  </a:tcPr>
                </a:tc>
                <a:tc>
                  <a:txBody>
                    <a:bodyPr/>
                    <a:lstStyle/>
                    <a:p>
                      <a:pPr algn="ctr" fontAlgn="b"/>
                      <a:r>
                        <a:rPr lang="en-US" sz="1400" b="0" i="0" u="none" strike="noStrike" dirty="0">
                          <a:solidFill>
                            <a:schemeClr val="bg1"/>
                          </a:solidFill>
                          <a:latin typeface="Calibri"/>
                        </a:rPr>
                        <a:t> </a:t>
                      </a:r>
                    </a:p>
                  </a:txBody>
                  <a:tcPr marL="5839" marR="5839" marT="5839" marB="0" anchor="b">
                    <a:lnL>
                      <a:noFill/>
                    </a:lnL>
                    <a:lnR>
                      <a:noFill/>
                    </a:lnR>
                    <a:lnT>
                      <a:noFill/>
                    </a:lnT>
                    <a:lnB>
                      <a:noFill/>
                    </a:lnB>
                    <a:noFill/>
                  </a:tcPr>
                </a:tc>
                <a:tc>
                  <a:txBody>
                    <a:bodyPr/>
                    <a:lstStyle/>
                    <a:p>
                      <a:pPr algn="ctr" fontAlgn="b"/>
                      <a:r>
                        <a:rPr lang="en-US" sz="1400" b="0" i="0" u="none" strike="noStrike">
                          <a:solidFill>
                            <a:schemeClr val="bg1"/>
                          </a:solidFill>
                          <a:latin typeface="Calibri"/>
                        </a:rPr>
                        <a:t> </a:t>
                      </a:r>
                    </a:p>
                  </a:txBody>
                  <a:tcPr marL="5839" marR="5839" marT="5839" marB="0" anchor="b">
                    <a:lnL>
                      <a:noFill/>
                    </a:lnL>
                    <a:lnR>
                      <a:noFill/>
                    </a:lnR>
                    <a:lnT>
                      <a:noFill/>
                    </a:lnT>
                    <a:lnB>
                      <a:noFill/>
                    </a:lnB>
                    <a:noFill/>
                  </a:tcPr>
                </a:tc>
              </a:tr>
              <a:tr h="304712">
                <a:tc>
                  <a:txBody>
                    <a:bodyPr/>
                    <a:lstStyle/>
                    <a:p>
                      <a:pPr algn="ctr" fontAlgn="b"/>
                      <a:r>
                        <a:rPr lang="en-US" sz="1400" b="0" i="0" u="none" strike="noStrike">
                          <a:solidFill>
                            <a:srgbClr val="000000"/>
                          </a:solidFill>
                          <a:latin typeface="Calibri"/>
                        </a:rPr>
                        <a:t>0.5</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3BE7B"/>
                    </a:solidFill>
                  </a:tcPr>
                </a:tc>
                <a:tc>
                  <a:txBody>
                    <a:bodyPr/>
                    <a:lstStyle/>
                    <a:p>
                      <a:pPr algn="ctr" fontAlgn="b"/>
                      <a:r>
                        <a:rPr lang="en-US" sz="1400" b="0" i="0" u="none" strike="noStrike">
                          <a:solidFill>
                            <a:srgbClr val="000000"/>
                          </a:solidFill>
                          <a:latin typeface="Calibri"/>
                        </a:rPr>
                        <a:t>1</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696B"/>
                    </a:solidFill>
                  </a:tcPr>
                </a:tc>
                <a:tc>
                  <a:txBody>
                    <a:bodyPr/>
                    <a:lstStyle/>
                    <a:p>
                      <a:pPr algn="ctr" fontAlgn="b"/>
                      <a:r>
                        <a:rPr lang="en-US" sz="1400" b="0" i="0" u="none" strike="noStrike">
                          <a:solidFill>
                            <a:srgbClr val="000000"/>
                          </a:solidFill>
                          <a:latin typeface="Calibri"/>
                        </a:rPr>
                        <a:t>4</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BDC81"/>
                    </a:solidFill>
                  </a:tcPr>
                </a:tc>
                <a:tc>
                  <a:txBody>
                    <a:bodyPr/>
                    <a:lstStyle/>
                    <a:p>
                      <a:pPr algn="ctr" fontAlgn="b"/>
                      <a:r>
                        <a:rPr lang="en-US" sz="1400" b="0" i="0" u="none" strike="noStrike">
                          <a:solidFill>
                            <a:srgbClr val="000000"/>
                          </a:solidFill>
                          <a:latin typeface="Calibri"/>
                        </a:rPr>
                        <a:t>5</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082"/>
                    </a:solidFill>
                  </a:tcPr>
                </a:tc>
                <a:tc>
                  <a:txBody>
                    <a:bodyPr/>
                    <a:lstStyle/>
                    <a:p>
                      <a:pPr algn="r" fontAlgn="b"/>
                      <a:r>
                        <a:rPr lang="en-US" sz="1100" b="0" i="0" u="none" strike="noStrike">
                          <a:solidFill>
                            <a:srgbClr val="000000"/>
                          </a:solidFill>
                          <a:latin typeface="Calibri"/>
                        </a:rPr>
                        <a:t>7.67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100" b="0" i="0" u="none" strike="noStrike" dirty="0">
                          <a:solidFill>
                            <a:srgbClr val="000000"/>
                          </a:solidFill>
                          <a:latin typeface="Calibri"/>
                        </a:rPr>
                        <a:t>4.73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400" b="0" i="0" u="none" strike="noStrike">
                          <a:solidFill>
                            <a:schemeClr val="bg1"/>
                          </a:solidFill>
                          <a:latin typeface="Calibri"/>
                        </a:rPr>
                        <a:t> </a:t>
                      </a:r>
                    </a:p>
                  </a:txBody>
                  <a:tcPr marL="5839" marR="5839" marT="5839"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n-US" sz="1400" b="0" i="0" u="none" strike="noStrike">
                          <a:solidFill>
                            <a:schemeClr val="bg1"/>
                          </a:solidFill>
                          <a:latin typeface="Calibri"/>
                        </a:rPr>
                        <a:t> </a:t>
                      </a:r>
                    </a:p>
                  </a:txBody>
                  <a:tcPr marL="5839" marR="5839" marT="5839" marB="0" anchor="b">
                    <a:lnL>
                      <a:noFill/>
                    </a:lnL>
                    <a:lnR>
                      <a:noFill/>
                    </a:lnR>
                    <a:lnT>
                      <a:noFill/>
                    </a:lnT>
                    <a:lnB>
                      <a:noFill/>
                    </a:lnB>
                    <a:noFill/>
                  </a:tcPr>
                </a:tc>
                <a:tc>
                  <a:txBody>
                    <a:bodyPr/>
                    <a:lstStyle/>
                    <a:p>
                      <a:pPr algn="ctr" fontAlgn="b"/>
                      <a:r>
                        <a:rPr lang="en-US" sz="1400" b="0" i="0" u="none" strike="noStrike" dirty="0">
                          <a:solidFill>
                            <a:schemeClr val="bg1"/>
                          </a:solidFill>
                          <a:latin typeface="Calibri"/>
                        </a:rPr>
                        <a:t> </a:t>
                      </a:r>
                    </a:p>
                  </a:txBody>
                  <a:tcPr marL="5839" marR="5839" marT="5839" marB="0" anchor="b">
                    <a:lnL>
                      <a:noFill/>
                    </a:lnL>
                    <a:lnR>
                      <a:noFill/>
                    </a:lnR>
                    <a:lnT>
                      <a:noFill/>
                    </a:lnT>
                    <a:lnB>
                      <a:noFill/>
                    </a:lnB>
                    <a:noFill/>
                  </a:tcPr>
                </a:tc>
                <a:tc>
                  <a:txBody>
                    <a:bodyPr/>
                    <a:lstStyle/>
                    <a:p>
                      <a:pPr algn="ctr" fontAlgn="b"/>
                      <a:r>
                        <a:rPr lang="en-US" sz="1400" b="0" i="0" u="none" strike="noStrike" dirty="0">
                          <a:solidFill>
                            <a:schemeClr val="bg1"/>
                          </a:solidFill>
                          <a:latin typeface="Calibri"/>
                        </a:rPr>
                        <a:t> </a:t>
                      </a:r>
                    </a:p>
                  </a:txBody>
                  <a:tcPr marL="5839" marR="5839" marT="5839" marB="0" anchor="b">
                    <a:lnL>
                      <a:noFill/>
                    </a:lnL>
                    <a:lnR>
                      <a:noFill/>
                    </a:lnR>
                    <a:lnT>
                      <a:noFill/>
                    </a:lnT>
                    <a:lnB>
                      <a:noFill/>
                    </a:lnB>
                    <a:noFill/>
                  </a:tcPr>
                </a:tc>
                <a:tc>
                  <a:txBody>
                    <a:bodyPr/>
                    <a:lstStyle/>
                    <a:p>
                      <a:pPr algn="ctr" fontAlgn="b"/>
                      <a:r>
                        <a:rPr lang="en-US" sz="1400" b="0" i="0" u="none" strike="noStrike" dirty="0">
                          <a:solidFill>
                            <a:schemeClr val="bg1"/>
                          </a:solidFill>
                          <a:latin typeface="Calibri"/>
                        </a:rPr>
                        <a:t> </a:t>
                      </a:r>
                    </a:p>
                  </a:txBody>
                  <a:tcPr marL="5839" marR="5839" marT="5839" marB="0" anchor="b">
                    <a:lnL>
                      <a:noFill/>
                    </a:lnL>
                    <a:lnR>
                      <a:noFill/>
                    </a:lnR>
                    <a:lnT>
                      <a:noFill/>
                    </a:lnT>
                    <a:lnB>
                      <a:noFill/>
                    </a:lnB>
                    <a:noFill/>
                  </a:tcPr>
                </a:tc>
                <a:tc>
                  <a:txBody>
                    <a:bodyPr/>
                    <a:lstStyle/>
                    <a:p>
                      <a:pPr algn="ctr" fontAlgn="b"/>
                      <a:r>
                        <a:rPr lang="en-US" sz="1400" b="0" i="0" u="none" strike="noStrike" dirty="0">
                          <a:solidFill>
                            <a:schemeClr val="bg1"/>
                          </a:solidFill>
                          <a:latin typeface="Calibri"/>
                        </a:rPr>
                        <a:t> </a:t>
                      </a:r>
                    </a:p>
                  </a:txBody>
                  <a:tcPr marL="5839" marR="5839" marT="5839" marB="0" anchor="b">
                    <a:lnL>
                      <a:noFill/>
                    </a:lnL>
                    <a:lnR>
                      <a:noFill/>
                    </a:lnR>
                    <a:lnT>
                      <a:noFill/>
                    </a:lnT>
                    <a:lnB>
                      <a:noFill/>
                    </a:lnB>
                    <a:noFill/>
                  </a:tcPr>
                </a:tc>
              </a:tr>
              <a:tr h="304712">
                <a:tc>
                  <a:txBody>
                    <a:bodyPr/>
                    <a:lstStyle/>
                    <a:p>
                      <a:pPr algn="ctr" fontAlgn="b"/>
                      <a:r>
                        <a:rPr lang="en-US" sz="1400" b="0" i="0" u="none" strike="noStrike">
                          <a:solidFill>
                            <a:srgbClr val="000000"/>
                          </a:solidFill>
                          <a:latin typeface="Calibri"/>
                        </a:rPr>
                        <a:t>0.5</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3BE7B"/>
                    </a:solidFill>
                  </a:tcPr>
                </a:tc>
                <a:tc>
                  <a:txBody>
                    <a:bodyPr/>
                    <a:lstStyle/>
                    <a:p>
                      <a:pPr algn="ctr" fontAlgn="b"/>
                      <a:r>
                        <a:rPr lang="en-US" sz="1400" b="0" i="0" u="none" strike="noStrike">
                          <a:solidFill>
                            <a:srgbClr val="000000"/>
                          </a:solidFill>
                          <a:latin typeface="Calibri"/>
                        </a:rPr>
                        <a:t>1</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696B"/>
                    </a:solidFill>
                  </a:tcPr>
                </a:tc>
                <a:tc>
                  <a:txBody>
                    <a:bodyPr/>
                    <a:lstStyle/>
                    <a:p>
                      <a:pPr algn="ctr" fontAlgn="b"/>
                      <a:r>
                        <a:rPr lang="en-US" sz="1400" b="0" i="0" u="none" strike="noStrike">
                          <a:solidFill>
                            <a:srgbClr val="000000"/>
                          </a:solidFill>
                          <a:latin typeface="Calibri"/>
                        </a:rPr>
                        <a:t>5</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082"/>
                    </a:solidFill>
                  </a:tcPr>
                </a:tc>
                <a:tc>
                  <a:txBody>
                    <a:bodyPr/>
                    <a:lstStyle/>
                    <a:p>
                      <a:pPr algn="ctr" fontAlgn="b"/>
                      <a:r>
                        <a:rPr lang="en-US" sz="1400" b="0" i="0" u="none" strike="noStrike">
                          <a:solidFill>
                            <a:srgbClr val="000000"/>
                          </a:solidFill>
                          <a:latin typeface="Calibri"/>
                        </a:rPr>
                        <a:t>3</a:t>
                      </a:r>
                    </a:p>
                  </a:txBody>
                  <a:tcPr marL="5839" marR="5839" marT="5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3BE7B"/>
                    </a:solidFill>
                  </a:tcPr>
                </a:tc>
                <a:tc>
                  <a:txBody>
                    <a:bodyPr/>
                    <a:lstStyle/>
                    <a:p>
                      <a:pPr algn="r" fontAlgn="b"/>
                      <a:r>
                        <a:rPr lang="en-US" sz="1100" b="0" i="0" u="none" strike="noStrike">
                          <a:solidFill>
                            <a:srgbClr val="000000"/>
                          </a:solidFill>
                          <a:latin typeface="Calibri"/>
                        </a:rPr>
                        <a:t>10.67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100" b="0" i="0" u="none" strike="noStrike" dirty="0">
                          <a:solidFill>
                            <a:srgbClr val="000000"/>
                          </a:solidFill>
                          <a:latin typeface="Calibri"/>
                        </a:rPr>
                        <a:t>2.31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400" b="0" i="0" u="none" strike="noStrike">
                          <a:solidFill>
                            <a:schemeClr val="bg1"/>
                          </a:solidFill>
                          <a:latin typeface="Calibri"/>
                        </a:rPr>
                        <a:t> </a:t>
                      </a:r>
                    </a:p>
                  </a:txBody>
                  <a:tcPr marL="5839" marR="5839" marT="5839"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n-US" sz="1400" b="0" i="0" u="none" strike="noStrike">
                          <a:solidFill>
                            <a:schemeClr val="bg1"/>
                          </a:solidFill>
                          <a:latin typeface="Calibri"/>
                        </a:rPr>
                        <a:t> </a:t>
                      </a:r>
                    </a:p>
                  </a:txBody>
                  <a:tcPr marL="5839" marR="5839" marT="5839" marB="0" anchor="b">
                    <a:lnL>
                      <a:noFill/>
                    </a:lnL>
                    <a:lnR>
                      <a:noFill/>
                    </a:lnR>
                    <a:lnT>
                      <a:noFill/>
                    </a:lnT>
                    <a:lnB>
                      <a:noFill/>
                    </a:lnB>
                    <a:noFill/>
                  </a:tcPr>
                </a:tc>
                <a:tc>
                  <a:txBody>
                    <a:bodyPr/>
                    <a:lstStyle/>
                    <a:p>
                      <a:pPr algn="ctr" fontAlgn="b"/>
                      <a:r>
                        <a:rPr lang="en-US" sz="1400" b="0" i="0" u="none" strike="noStrike">
                          <a:solidFill>
                            <a:schemeClr val="bg1"/>
                          </a:solidFill>
                          <a:latin typeface="Calibri"/>
                        </a:rPr>
                        <a:t> </a:t>
                      </a:r>
                    </a:p>
                  </a:txBody>
                  <a:tcPr marL="5839" marR="5839" marT="5839" marB="0" anchor="b">
                    <a:lnL>
                      <a:noFill/>
                    </a:lnL>
                    <a:lnR>
                      <a:noFill/>
                    </a:lnR>
                    <a:lnT>
                      <a:noFill/>
                    </a:lnT>
                    <a:lnB>
                      <a:noFill/>
                    </a:lnB>
                    <a:noFill/>
                  </a:tcPr>
                </a:tc>
                <a:tc>
                  <a:txBody>
                    <a:bodyPr/>
                    <a:lstStyle/>
                    <a:p>
                      <a:pPr algn="ctr" fontAlgn="b"/>
                      <a:r>
                        <a:rPr lang="en-US" sz="1400" b="0" i="0" u="none" strike="noStrike" dirty="0">
                          <a:solidFill>
                            <a:schemeClr val="bg1"/>
                          </a:solidFill>
                          <a:latin typeface="Calibri"/>
                        </a:rPr>
                        <a:t> </a:t>
                      </a:r>
                    </a:p>
                  </a:txBody>
                  <a:tcPr marL="5839" marR="5839" marT="5839" marB="0" anchor="b">
                    <a:lnL>
                      <a:noFill/>
                    </a:lnL>
                    <a:lnR>
                      <a:noFill/>
                    </a:lnR>
                    <a:lnT>
                      <a:noFill/>
                    </a:lnT>
                    <a:lnB>
                      <a:noFill/>
                    </a:lnB>
                    <a:noFill/>
                  </a:tcPr>
                </a:tc>
                <a:tc>
                  <a:txBody>
                    <a:bodyPr/>
                    <a:lstStyle/>
                    <a:p>
                      <a:pPr algn="ctr" fontAlgn="b"/>
                      <a:r>
                        <a:rPr lang="en-US" sz="1400" b="0" i="0" u="none" strike="noStrike" dirty="0">
                          <a:solidFill>
                            <a:schemeClr val="bg1"/>
                          </a:solidFill>
                          <a:latin typeface="Calibri"/>
                        </a:rPr>
                        <a:t> </a:t>
                      </a:r>
                    </a:p>
                  </a:txBody>
                  <a:tcPr marL="5839" marR="5839" marT="5839" marB="0" anchor="b">
                    <a:lnL>
                      <a:noFill/>
                    </a:lnL>
                    <a:lnR>
                      <a:noFill/>
                    </a:lnR>
                    <a:lnT>
                      <a:noFill/>
                    </a:lnT>
                    <a:lnB>
                      <a:noFill/>
                    </a:lnB>
                    <a:noFill/>
                  </a:tcPr>
                </a:tc>
                <a:tc>
                  <a:txBody>
                    <a:bodyPr/>
                    <a:lstStyle/>
                    <a:p>
                      <a:pPr algn="ctr" fontAlgn="b"/>
                      <a:r>
                        <a:rPr lang="en-US" sz="1400" b="0" i="0" u="none" strike="noStrike" dirty="0">
                          <a:solidFill>
                            <a:schemeClr val="bg1"/>
                          </a:solidFill>
                          <a:latin typeface="Calibri"/>
                        </a:rPr>
                        <a:t> </a:t>
                      </a:r>
                    </a:p>
                  </a:txBody>
                  <a:tcPr marL="5839" marR="5839" marT="5839" marB="0" anchor="b">
                    <a:lnL>
                      <a:noFill/>
                    </a:lnL>
                    <a:lnR>
                      <a:noFill/>
                    </a:lnR>
                    <a:lnT>
                      <a:noFill/>
                    </a:lnT>
                    <a:lnB>
                      <a:noFill/>
                    </a:lnB>
                    <a:noFill/>
                  </a:tcPr>
                </a:tc>
              </a:tr>
            </a:tbl>
          </a:graphicData>
        </a:graphic>
      </p:graphicFrame>
      <p:sp>
        <p:nvSpPr>
          <p:cNvPr id="7" name="TextBox 6"/>
          <p:cNvSpPr txBox="1"/>
          <p:nvPr/>
        </p:nvSpPr>
        <p:spPr>
          <a:xfrm>
            <a:off x="381000" y="5943600"/>
            <a:ext cx="8458200" cy="369332"/>
          </a:xfrm>
          <a:prstGeom prst="rect">
            <a:avLst/>
          </a:prstGeom>
          <a:noFill/>
        </p:spPr>
        <p:txBody>
          <a:bodyPr wrap="square" rtlCol="0">
            <a:spAutoFit/>
          </a:bodyPr>
          <a:lstStyle/>
          <a:p>
            <a:r>
              <a:rPr lang="en-US" dirty="0" smtClean="0"/>
              <a:t>After reviewing 30 out of 5461 solutions, we find a solution in 98 percentile. </a:t>
            </a:r>
            <a:endParaRPr lang="en-US" dirty="0"/>
          </a:p>
        </p:txBody>
      </p:sp>
      <p:sp>
        <p:nvSpPr>
          <p:cNvPr id="8" name="Oval 7"/>
          <p:cNvSpPr/>
          <p:nvPr/>
        </p:nvSpPr>
        <p:spPr>
          <a:xfrm>
            <a:off x="7467600" y="2667000"/>
            <a:ext cx="1447800" cy="838200"/>
          </a:xfrm>
          <a:prstGeom prst="ellipse">
            <a:avLst/>
          </a:prstGeom>
          <a:noFill/>
          <a:ln w="762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allpaper1.jpg"/>
          <p:cNvPicPr>
            <a:picLocks noChangeAspect="1"/>
          </p:cNvPicPr>
          <p:nvPr/>
        </p:nvPicPr>
        <p:blipFill>
          <a:blip r:embed="rId2"/>
          <a:stretch>
            <a:fillRect/>
          </a:stretch>
        </p:blipFill>
        <p:spPr>
          <a:xfrm>
            <a:off x="285750" y="0"/>
            <a:ext cx="8572500" cy="68580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hangingPunct="0"/>
            <a:r>
              <a:rPr lang="en-US" dirty="0" smtClean="0"/>
              <a:t>Approach</a:t>
            </a:r>
            <a:endParaRPr lang="en-US" dirty="0"/>
          </a:p>
        </p:txBody>
      </p:sp>
      <p:sp>
        <p:nvSpPr>
          <p:cNvPr id="3" name="Content Placeholder 2"/>
          <p:cNvSpPr>
            <a:spLocks noGrp="1"/>
          </p:cNvSpPr>
          <p:nvPr>
            <p:ph idx="1"/>
          </p:nvPr>
        </p:nvSpPr>
        <p:spPr/>
        <p:txBody>
          <a:bodyPr>
            <a:normAutofit fontScale="77500" lnSpcReduction="20000"/>
          </a:bodyPr>
          <a:lstStyle/>
          <a:p>
            <a:pPr marL="514350" indent="-514350" hangingPunct="0">
              <a:buFont typeface="+mj-lt"/>
              <a:buAutoNum type="arabicPeriod"/>
            </a:pPr>
            <a:r>
              <a:rPr lang="en-US" smtClean="0"/>
              <a:t>present a sample of solutions to the designer </a:t>
            </a:r>
          </a:p>
          <a:p>
            <a:pPr marL="514350" indent="-514350" hangingPunct="0">
              <a:buFont typeface="+mj-lt"/>
              <a:buAutoNum type="arabicPeriod"/>
            </a:pPr>
            <a:r>
              <a:rPr lang="en-US" smtClean="0"/>
              <a:t>Get feedback</a:t>
            </a:r>
          </a:p>
          <a:p>
            <a:pPr marL="514350" indent="-514350" hangingPunct="0">
              <a:buFont typeface="+mj-lt"/>
              <a:buAutoNum type="arabicPeriod"/>
            </a:pPr>
            <a:r>
              <a:rPr lang="en-US" smtClean="0"/>
              <a:t>use that information to find better solutions in the search tree</a:t>
            </a:r>
          </a:p>
          <a:p>
            <a:pPr hangingPunct="0"/>
            <a:endParaRPr lang="en-US" smtClean="0"/>
          </a:p>
          <a:p>
            <a:pPr hangingPunct="0"/>
            <a:r>
              <a:rPr lang="en-US" smtClean="0"/>
              <a:t>seeks solutions to maximize the designer’s preference</a:t>
            </a:r>
          </a:p>
          <a:p>
            <a:pPr hangingPunct="0"/>
            <a:r>
              <a:rPr lang="en-US" smtClean="0"/>
              <a:t>reflecting the user input onto the generative grammar rules</a:t>
            </a:r>
          </a:p>
          <a:p>
            <a:pPr lvl="1" hangingPunct="0"/>
            <a:r>
              <a:rPr lang="en-US" smtClean="0"/>
              <a:t>which rule</a:t>
            </a:r>
          </a:p>
          <a:p>
            <a:pPr lvl="1" hangingPunct="0"/>
            <a:r>
              <a:rPr lang="en-US" smtClean="0"/>
              <a:t>combination of rules</a:t>
            </a:r>
          </a:p>
          <a:p>
            <a:pPr lvl="1" hangingPunct="0"/>
            <a:r>
              <a:rPr lang="en-US" smtClean="0"/>
              <a:t>ordering of rules</a:t>
            </a:r>
          </a:p>
          <a:p>
            <a:pPr lvl="1" hangingPunct="0"/>
            <a:r>
              <a:rPr lang="en-US" smtClean="0"/>
              <a:t>time to execute a particular rule </a:t>
            </a:r>
          </a:p>
          <a:p>
            <a:pPr hangingPunct="0">
              <a:buNone/>
            </a:pPr>
            <a:r>
              <a:rPr lang="en-US" smtClean="0"/>
              <a:t>	       …leads to the best design</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5"/>
          <p:cNvPicPr>
            <a:picLocks noChangeAspect="1" noChangeArrowheads="1"/>
          </p:cNvPicPr>
          <p:nvPr/>
        </p:nvPicPr>
        <p:blipFill>
          <a:blip r:embed="rId3"/>
          <a:stretch>
            <a:fillRect/>
          </a:stretch>
        </p:blipFill>
        <p:spPr bwMode="auto">
          <a:xfrm>
            <a:off x="4648200" y="1828800"/>
            <a:ext cx="2419048" cy="2762636"/>
          </a:xfrm>
          <a:prstGeom prst="rect">
            <a:avLst/>
          </a:prstGeom>
          <a:noFill/>
          <a:ln>
            <a:noFill/>
          </a:ln>
        </p:spPr>
      </p:pic>
      <p:sp>
        <p:nvSpPr>
          <p:cNvPr id="5122" name="Rectangle 2"/>
          <p:cNvSpPr>
            <a:spLocks noGrp="1" noChangeArrowheads="1"/>
          </p:cNvSpPr>
          <p:nvPr>
            <p:ph type="title"/>
          </p:nvPr>
        </p:nvSpPr>
        <p:spPr/>
        <p:txBody>
          <a:bodyPr lIns="42666" tIns="21333" rIns="42666" bIns="21333">
            <a:normAutofit fontScale="90000"/>
          </a:bodyPr>
          <a:lstStyle/>
          <a:p>
            <a:pPr eaLnBrk="1" hangingPunct="1"/>
            <a:r>
              <a:rPr lang="en-US" dirty="0" smtClean="0"/>
              <a:t>Seed Rules for necktie knot grammar</a:t>
            </a:r>
          </a:p>
        </p:txBody>
      </p:sp>
      <p:pic>
        <p:nvPicPr>
          <p:cNvPr id="5123" name="Picture 4"/>
          <p:cNvPicPr>
            <a:picLocks noChangeAspect="1" noChangeArrowheads="1"/>
          </p:cNvPicPr>
          <p:nvPr/>
        </p:nvPicPr>
        <p:blipFill>
          <a:blip r:embed="rId4"/>
          <a:stretch>
            <a:fillRect/>
          </a:stretch>
        </p:blipFill>
        <p:spPr bwMode="auto">
          <a:xfrm>
            <a:off x="1905000" y="2133600"/>
            <a:ext cx="2130000" cy="2169200"/>
          </a:xfrm>
          <a:prstGeom prst="rect">
            <a:avLst/>
          </a:prstGeom>
          <a:noFill/>
          <a:ln>
            <a:noFill/>
          </a:ln>
        </p:spPr>
      </p:pic>
      <p:sp>
        <p:nvSpPr>
          <p:cNvPr id="5125" name="Text Box 6"/>
          <p:cNvSpPr txBox="1">
            <a:spLocks noChangeArrowheads="1"/>
          </p:cNvSpPr>
          <p:nvPr/>
        </p:nvSpPr>
        <p:spPr bwMode="auto">
          <a:xfrm>
            <a:off x="1219200" y="4419600"/>
            <a:ext cx="6675120" cy="1151078"/>
          </a:xfrm>
          <a:prstGeom prst="rect">
            <a:avLst/>
          </a:prstGeom>
          <a:noFill/>
          <a:ln w="9525">
            <a:noFill/>
            <a:miter lim="800000"/>
            <a:headEnd/>
            <a:tailEnd/>
          </a:ln>
        </p:spPr>
        <p:txBody>
          <a:bodyPr lIns="42666" tIns="21333" rIns="42666" bIns="21333">
            <a:spAutoFit/>
          </a:bodyPr>
          <a:lstStyle/>
          <a:p>
            <a:pPr defTabSz="914058">
              <a:spcBef>
                <a:spcPct val="50000"/>
              </a:spcBef>
            </a:pPr>
            <a:r>
              <a:rPr lang="en-US" dirty="0"/>
              <a:t>In order to begin any tie knot a </a:t>
            </a:r>
            <a:r>
              <a:rPr lang="en-US" dirty="0" smtClean="0"/>
              <a:t>triangular basis </a:t>
            </a:r>
            <a:r>
              <a:rPr lang="en-US" dirty="0"/>
              <a:t>has to be created. This beginning move creates three regions L C R (Left, Center, Right). This gives rise to seed rules. One can begin in two way Li and Lo (</a:t>
            </a:r>
            <a:r>
              <a:rPr lang="en-US" dirty="0" err="1"/>
              <a:t>i</a:t>
            </a:r>
            <a:r>
              <a:rPr lang="en-US" dirty="0"/>
              <a:t> denotes in plane and o denotes out plane).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5"/>
          <p:cNvPicPr>
            <a:picLocks noChangeAspect="1" noChangeArrowheads="1"/>
          </p:cNvPicPr>
          <p:nvPr/>
        </p:nvPicPr>
        <p:blipFill>
          <a:blip r:embed="rId2"/>
          <a:stretch>
            <a:fillRect/>
          </a:stretch>
        </p:blipFill>
        <p:spPr bwMode="auto">
          <a:xfrm>
            <a:off x="457200" y="2066200"/>
            <a:ext cx="1417500" cy="2505800"/>
          </a:xfrm>
          <a:prstGeom prst="rect">
            <a:avLst/>
          </a:prstGeom>
          <a:noFill/>
          <a:ln>
            <a:noFill/>
          </a:ln>
        </p:spPr>
      </p:pic>
      <p:pic>
        <p:nvPicPr>
          <p:cNvPr id="6150" name="Picture 8"/>
          <p:cNvPicPr>
            <a:picLocks noChangeAspect="1" noChangeArrowheads="1"/>
          </p:cNvPicPr>
          <p:nvPr/>
        </p:nvPicPr>
        <p:blipFill>
          <a:blip r:embed="rId3"/>
          <a:stretch>
            <a:fillRect/>
          </a:stretch>
        </p:blipFill>
        <p:spPr bwMode="auto">
          <a:xfrm>
            <a:off x="1600200" y="1981200"/>
            <a:ext cx="1815000" cy="2393600"/>
          </a:xfrm>
          <a:prstGeom prst="rect">
            <a:avLst/>
          </a:prstGeom>
          <a:noFill/>
          <a:ln>
            <a:noFill/>
          </a:ln>
        </p:spPr>
      </p:pic>
      <p:pic>
        <p:nvPicPr>
          <p:cNvPr id="6152" name="Picture 11"/>
          <p:cNvPicPr>
            <a:picLocks noChangeAspect="1" noChangeArrowheads="1"/>
          </p:cNvPicPr>
          <p:nvPr/>
        </p:nvPicPr>
        <p:blipFill>
          <a:blip r:embed="rId4"/>
          <a:stretch>
            <a:fillRect/>
          </a:stretch>
        </p:blipFill>
        <p:spPr bwMode="auto">
          <a:xfrm>
            <a:off x="3273132" y="2066200"/>
            <a:ext cx="1732500" cy="2124320"/>
          </a:xfrm>
          <a:prstGeom prst="rect">
            <a:avLst/>
          </a:prstGeom>
          <a:noFill/>
          <a:ln>
            <a:noFill/>
          </a:ln>
        </p:spPr>
      </p:pic>
      <p:pic>
        <p:nvPicPr>
          <p:cNvPr id="6154" name="Picture 13"/>
          <p:cNvPicPr>
            <a:picLocks noChangeAspect="1" noChangeArrowheads="1"/>
          </p:cNvPicPr>
          <p:nvPr/>
        </p:nvPicPr>
        <p:blipFill>
          <a:blip r:embed="rId5"/>
          <a:stretch>
            <a:fillRect/>
          </a:stretch>
        </p:blipFill>
        <p:spPr bwMode="auto">
          <a:xfrm>
            <a:off x="4797348" y="2066200"/>
            <a:ext cx="1395000" cy="2109360"/>
          </a:xfrm>
          <a:prstGeom prst="rect">
            <a:avLst/>
          </a:prstGeom>
          <a:noFill/>
          <a:ln>
            <a:noFill/>
          </a:ln>
        </p:spPr>
      </p:pic>
      <p:pic>
        <p:nvPicPr>
          <p:cNvPr id="6156" name="Picture 16"/>
          <p:cNvPicPr>
            <a:picLocks noChangeAspect="1" noChangeArrowheads="1"/>
          </p:cNvPicPr>
          <p:nvPr/>
        </p:nvPicPr>
        <p:blipFill>
          <a:blip r:embed="rId6"/>
          <a:stretch>
            <a:fillRect/>
          </a:stretch>
        </p:blipFill>
        <p:spPr bwMode="auto">
          <a:xfrm>
            <a:off x="5984064" y="2066200"/>
            <a:ext cx="1417500" cy="2288880"/>
          </a:xfrm>
          <a:prstGeom prst="rect">
            <a:avLst/>
          </a:prstGeom>
          <a:noFill/>
          <a:ln>
            <a:noFill/>
          </a:ln>
        </p:spPr>
      </p:pic>
      <p:pic>
        <p:nvPicPr>
          <p:cNvPr id="6158" name="Picture 18"/>
          <p:cNvPicPr>
            <a:picLocks noChangeAspect="1" noChangeArrowheads="1"/>
          </p:cNvPicPr>
          <p:nvPr/>
        </p:nvPicPr>
        <p:blipFill>
          <a:blip r:embed="rId7"/>
          <a:stretch>
            <a:fillRect/>
          </a:stretch>
        </p:blipFill>
        <p:spPr bwMode="auto">
          <a:xfrm>
            <a:off x="7193280" y="2066200"/>
            <a:ext cx="1605000" cy="2146760"/>
          </a:xfrm>
          <a:prstGeom prst="rect">
            <a:avLst/>
          </a:prstGeom>
          <a:noFill/>
          <a:ln>
            <a:noFill/>
          </a:ln>
        </p:spPr>
      </p:pic>
      <p:sp>
        <p:nvSpPr>
          <p:cNvPr id="6146" name="Rectangle 2"/>
          <p:cNvSpPr>
            <a:spLocks noGrp="1" noChangeArrowheads="1"/>
          </p:cNvSpPr>
          <p:nvPr>
            <p:ph type="title"/>
          </p:nvPr>
        </p:nvSpPr>
        <p:spPr/>
        <p:txBody>
          <a:bodyPr lIns="42666" tIns="21333" rIns="42666" bIns="21333"/>
          <a:lstStyle/>
          <a:p>
            <a:pPr eaLnBrk="1" hangingPunct="1"/>
            <a:r>
              <a:rPr lang="en-US" dirty="0" smtClean="0"/>
              <a:t>Continuing rules for tie knot </a:t>
            </a:r>
          </a:p>
        </p:txBody>
      </p:sp>
      <p:sp>
        <p:nvSpPr>
          <p:cNvPr id="6147" name="Rectangle 3"/>
          <p:cNvSpPr>
            <a:spLocks noGrp="1" noChangeArrowheads="1"/>
          </p:cNvSpPr>
          <p:nvPr>
            <p:ph idx="1"/>
          </p:nvPr>
        </p:nvSpPr>
        <p:spPr>
          <a:xfrm>
            <a:off x="152400" y="4114800"/>
            <a:ext cx="8808720" cy="2590800"/>
          </a:xfrm>
        </p:spPr>
        <p:txBody>
          <a:bodyPr lIns="42666" tIns="21333" rIns="42666" bIns="21333"/>
          <a:lstStyle/>
          <a:p>
            <a:pPr eaLnBrk="1" hangingPunct="1">
              <a:lnSpc>
                <a:spcPct val="80000"/>
              </a:lnSpc>
            </a:pPr>
            <a:r>
              <a:rPr lang="en-US" sz="2600" dirty="0" smtClean="0"/>
              <a:t>One can continue from the seed rule by implementing one of the six rules shown here</a:t>
            </a:r>
          </a:p>
          <a:p>
            <a:pPr eaLnBrk="1" hangingPunct="1">
              <a:lnSpc>
                <a:spcPct val="80000"/>
              </a:lnSpc>
            </a:pPr>
            <a:r>
              <a:rPr lang="en-US" sz="2600" dirty="0" smtClean="0"/>
              <a:t>There are two restriction on continuing rules.</a:t>
            </a:r>
          </a:p>
          <a:p>
            <a:pPr eaLnBrk="1" hangingPunct="1">
              <a:lnSpc>
                <a:spcPct val="80000"/>
              </a:lnSpc>
            </a:pPr>
            <a:r>
              <a:rPr lang="en-US" sz="2600" dirty="0" smtClean="0"/>
              <a:t>First, the </a:t>
            </a:r>
            <a:r>
              <a:rPr lang="en-US" sz="2600" dirty="0" err="1" smtClean="0"/>
              <a:t>i</a:t>
            </a:r>
            <a:r>
              <a:rPr lang="en-US" sz="2600" dirty="0" smtClean="0"/>
              <a:t> and o has to alternate</a:t>
            </a:r>
          </a:p>
          <a:p>
            <a:pPr eaLnBrk="1" hangingPunct="1">
              <a:lnSpc>
                <a:spcPct val="80000"/>
              </a:lnSpc>
            </a:pPr>
            <a:r>
              <a:rPr lang="en-US" sz="2600" dirty="0" smtClean="0"/>
              <a:t>Second, next step cannot have same basis, i.e., if previous step is L then next step has  to be either C or R.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5"/>
          <p:cNvPicPr>
            <a:picLocks noChangeAspect="1" noChangeArrowheads="1"/>
          </p:cNvPicPr>
          <p:nvPr/>
        </p:nvPicPr>
        <p:blipFill>
          <a:blip r:embed="rId2"/>
          <a:stretch>
            <a:fillRect/>
          </a:stretch>
        </p:blipFill>
        <p:spPr bwMode="auto">
          <a:xfrm>
            <a:off x="2057400" y="2057400"/>
            <a:ext cx="1440000" cy="1907400"/>
          </a:xfrm>
          <a:prstGeom prst="rect">
            <a:avLst/>
          </a:prstGeom>
          <a:noFill/>
          <a:ln>
            <a:noFill/>
          </a:ln>
        </p:spPr>
      </p:pic>
      <p:pic>
        <p:nvPicPr>
          <p:cNvPr id="7173" name="Picture 7"/>
          <p:cNvPicPr>
            <a:picLocks noChangeAspect="1" noChangeArrowheads="1"/>
          </p:cNvPicPr>
          <p:nvPr/>
        </p:nvPicPr>
        <p:blipFill>
          <a:blip r:embed="rId3"/>
          <a:stretch>
            <a:fillRect/>
          </a:stretch>
        </p:blipFill>
        <p:spPr bwMode="auto">
          <a:xfrm>
            <a:off x="3830282" y="1986764"/>
            <a:ext cx="1965000" cy="2034560"/>
          </a:xfrm>
          <a:prstGeom prst="rect">
            <a:avLst/>
          </a:prstGeom>
          <a:noFill/>
          <a:ln>
            <a:noFill/>
          </a:ln>
        </p:spPr>
      </p:pic>
      <p:sp>
        <p:nvSpPr>
          <p:cNvPr id="7170" name="Rectangle 2"/>
          <p:cNvSpPr>
            <a:spLocks noGrp="1" noChangeArrowheads="1"/>
          </p:cNvSpPr>
          <p:nvPr>
            <p:ph type="title"/>
          </p:nvPr>
        </p:nvSpPr>
        <p:spPr/>
        <p:txBody>
          <a:bodyPr lIns="42666" tIns="21333" rIns="42666" bIns="21333"/>
          <a:lstStyle/>
          <a:p>
            <a:pPr eaLnBrk="1" hangingPunct="1"/>
            <a:r>
              <a:rPr lang="en-US" dirty="0" smtClean="0"/>
              <a:t>Terminating rules for tie knots</a:t>
            </a:r>
          </a:p>
        </p:txBody>
      </p:sp>
      <p:sp>
        <p:nvSpPr>
          <p:cNvPr id="8" name="Content Placeholder 7"/>
          <p:cNvSpPr>
            <a:spLocks noGrp="1"/>
          </p:cNvSpPr>
          <p:nvPr>
            <p:ph idx="1"/>
          </p:nvPr>
        </p:nvSpPr>
        <p:spPr>
          <a:xfrm>
            <a:off x="457200" y="4038600"/>
            <a:ext cx="8229600" cy="2535936"/>
          </a:xfrm>
        </p:spPr>
        <p:txBody>
          <a:bodyPr/>
          <a:lstStyle/>
          <a:p>
            <a:pPr defTabSz="914058">
              <a:spcBef>
                <a:spcPct val="50000"/>
              </a:spcBef>
            </a:pPr>
            <a:r>
              <a:rPr lang="en-US" dirty="0" smtClean="0"/>
              <a:t>A tie knot can only terminate in one of the possible two ways shown above. </a:t>
            </a:r>
          </a:p>
          <a:p>
            <a:pPr defTabSz="914058">
              <a:spcBef>
                <a:spcPct val="50000"/>
              </a:spcBef>
            </a:pPr>
            <a:r>
              <a:rPr lang="en-US" dirty="0" smtClean="0"/>
              <a:t>T denotes (termination and no more rules can be applied)</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p:cNvSpPr>
            <a:spLocks noChangeArrowheads="1"/>
          </p:cNvSpPr>
          <p:nvPr/>
        </p:nvSpPr>
        <p:spPr bwMode="auto">
          <a:xfrm>
            <a:off x="1905000" y="457200"/>
            <a:ext cx="5099050" cy="457200"/>
          </a:xfrm>
          <a:prstGeom prst="rect">
            <a:avLst/>
          </a:prstGeom>
          <a:noFill/>
          <a:ln w="9525">
            <a:noFill/>
            <a:miter lim="800000"/>
            <a:headEnd/>
            <a:tailEnd/>
          </a:ln>
          <a:effectLst/>
        </p:spPr>
        <p:txBody>
          <a:bodyPr wrap="none">
            <a:spAutoFit/>
          </a:bodyPr>
          <a:lstStyle/>
          <a:p>
            <a:r>
              <a:rPr lang="en-US" sz="2400">
                <a:solidFill>
                  <a:schemeClr val="tx2"/>
                </a:solidFill>
              </a:rPr>
              <a:t>18 graph grammar rules for tie knots</a:t>
            </a:r>
          </a:p>
        </p:txBody>
      </p:sp>
      <p:sp>
        <p:nvSpPr>
          <p:cNvPr id="3077" name="Rectangle 5"/>
          <p:cNvSpPr>
            <a:spLocks noChangeArrowheads="1"/>
          </p:cNvSpPr>
          <p:nvPr/>
        </p:nvSpPr>
        <p:spPr bwMode="auto">
          <a:xfrm>
            <a:off x="838200" y="1219200"/>
            <a:ext cx="8029575" cy="915988"/>
          </a:xfrm>
          <a:prstGeom prst="rect">
            <a:avLst/>
          </a:prstGeom>
          <a:noFill/>
          <a:ln w="9525">
            <a:noFill/>
            <a:miter lim="800000"/>
            <a:headEnd/>
            <a:tailEnd/>
          </a:ln>
          <a:effectLst/>
        </p:spPr>
        <p:txBody>
          <a:bodyPr>
            <a:spAutoFit/>
          </a:bodyPr>
          <a:lstStyle/>
          <a:p>
            <a:pPr>
              <a:buFontTx/>
              <a:buChar char="•"/>
            </a:pPr>
            <a:r>
              <a:rPr lang="en-US"/>
              <a:t>Based on initiation, continuing, and terminating aspects of tie knot, only 18 graph grammar rules can be deduced for the tie knot problem. The rules code in graphsynth are as follows:</a:t>
            </a:r>
          </a:p>
        </p:txBody>
      </p:sp>
      <p:sp>
        <p:nvSpPr>
          <p:cNvPr id="3078" name="Text Box 4"/>
          <p:cNvSpPr txBox="1">
            <a:spLocks noChangeArrowheads="1"/>
          </p:cNvSpPr>
          <p:nvPr/>
        </p:nvSpPr>
        <p:spPr bwMode="auto">
          <a:xfrm>
            <a:off x="152400" y="2362200"/>
            <a:ext cx="2667000" cy="336550"/>
          </a:xfrm>
          <a:prstGeom prst="rect">
            <a:avLst/>
          </a:prstGeom>
          <a:noFill/>
          <a:ln w="9525">
            <a:noFill/>
            <a:miter lim="800000"/>
            <a:headEnd/>
            <a:tailEnd/>
          </a:ln>
        </p:spPr>
        <p:txBody>
          <a:bodyPr>
            <a:spAutoFit/>
          </a:bodyPr>
          <a:lstStyle/>
          <a:p>
            <a:pPr defTabSz="1958975">
              <a:spcBef>
                <a:spcPct val="50000"/>
              </a:spcBef>
            </a:pPr>
            <a:r>
              <a:rPr lang="en-US" sz="1600"/>
              <a:t>Rule 1</a:t>
            </a:r>
          </a:p>
        </p:txBody>
      </p:sp>
      <p:sp>
        <p:nvSpPr>
          <p:cNvPr id="3079" name="Text Box 5"/>
          <p:cNvSpPr txBox="1">
            <a:spLocks noChangeArrowheads="1"/>
          </p:cNvSpPr>
          <p:nvPr/>
        </p:nvSpPr>
        <p:spPr bwMode="auto">
          <a:xfrm>
            <a:off x="1447800" y="3276600"/>
            <a:ext cx="2362200" cy="336550"/>
          </a:xfrm>
          <a:prstGeom prst="rect">
            <a:avLst/>
          </a:prstGeom>
          <a:noFill/>
          <a:ln w="9525">
            <a:noFill/>
            <a:miter lim="800000"/>
            <a:headEnd/>
            <a:tailEnd/>
          </a:ln>
        </p:spPr>
        <p:txBody>
          <a:bodyPr>
            <a:spAutoFit/>
          </a:bodyPr>
          <a:lstStyle/>
          <a:p>
            <a:pPr defTabSz="1958975">
              <a:spcBef>
                <a:spcPct val="50000"/>
              </a:spcBef>
            </a:pPr>
            <a:r>
              <a:rPr lang="en-US" sz="1600"/>
              <a:t>LHS    Lo  </a:t>
            </a:r>
          </a:p>
        </p:txBody>
      </p:sp>
      <p:sp>
        <p:nvSpPr>
          <p:cNvPr id="3080" name="Line 7"/>
          <p:cNvSpPr>
            <a:spLocks noChangeShapeType="1"/>
          </p:cNvSpPr>
          <p:nvPr/>
        </p:nvSpPr>
        <p:spPr bwMode="auto">
          <a:xfrm>
            <a:off x="3200400" y="3505200"/>
            <a:ext cx="2057400" cy="0"/>
          </a:xfrm>
          <a:prstGeom prst="line">
            <a:avLst/>
          </a:prstGeom>
          <a:noFill/>
          <a:ln w="9525">
            <a:solidFill>
              <a:schemeClr val="tx1"/>
            </a:solidFill>
            <a:round/>
            <a:headEnd/>
            <a:tailEnd type="triangle" w="med" len="med"/>
          </a:ln>
        </p:spPr>
        <p:txBody>
          <a:bodyPr/>
          <a:lstStyle/>
          <a:p>
            <a:endParaRPr lang="en-US"/>
          </a:p>
        </p:txBody>
      </p:sp>
      <p:sp>
        <p:nvSpPr>
          <p:cNvPr id="3081" name="Text Box 8"/>
          <p:cNvSpPr txBox="1">
            <a:spLocks noChangeArrowheads="1"/>
          </p:cNvSpPr>
          <p:nvPr/>
        </p:nvSpPr>
        <p:spPr bwMode="auto">
          <a:xfrm>
            <a:off x="6324600" y="3276600"/>
            <a:ext cx="1676400" cy="336550"/>
          </a:xfrm>
          <a:prstGeom prst="rect">
            <a:avLst/>
          </a:prstGeom>
          <a:noFill/>
          <a:ln w="9525">
            <a:noFill/>
            <a:miter lim="800000"/>
            <a:headEnd/>
            <a:tailEnd/>
          </a:ln>
        </p:spPr>
        <p:txBody>
          <a:bodyPr>
            <a:spAutoFit/>
          </a:bodyPr>
          <a:lstStyle/>
          <a:p>
            <a:pPr defTabSz="1958975">
              <a:spcBef>
                <a:spcPct val="50000"/>
              </a:spcBef>
            </a:pPr>
            <a:r>
              <a:rPr lang="en-US" sz="1600"/>
              <a:t>RHS    LoCi</a:t>
            </a:r>
          </a:p>
        </p:txBody>
      </p:sp>
      <p:sp>
        <p:nvSpPr>
          <p:cNvPr id="3082" name="Text Box 12"/>
          <p:cNvSpPr txBox="1">
            <a:spLocks noChangeArrowheads="1"/>
          </p:cNvSpPr>
          <p:nvPr/>
        </p:nvSpPr>
        <p:spPr bwMode="auto">
          <a:xfrm>
            <a:off x="152400" y="3124200"/>
            <a:ext cx="1219200" cy="336550"/>
          </a:xfrm>
          <a:prstGeom prst="rect">
            <a:avLst/>
          </a:prstGeom>
          <a:noFill/>
          <a:ln w="9525">
            <a:noFill/>
            <a:miter lim="800000"/>
            <a:headEnd/>
            <a:tailEnd/>
          </a:ln>
        </p:spPr>
        <p:txBody>
          <a:bodyPr>
            <a:spAutoFit/>
          </a:bodyPr>
          <a:lstStyle/>
          <a:p>
            <a:pPr defTabSz="1958975">
              <a:spcBef>
                <a:spcPct val="50000"/>
              </a:spcBef>
            </a:pPr>
            <a:r>
              <a:rPr lang="en-US" sz="1600"/>
              <a:t>Rule 2</a:t>
            </a:r>
          </a:p>
        </p:txBody>
      </p:sp>
      <p:sp>
        <p:nvSpPr>
          <p:cNvPr id="3083" name="Text Box 13"/>
          <p:cNvSpPr txBox="1">
            <a:spLocks noChangeArrowheads="1"/>
          </p:cNvSpPr>
          <p:nvPr/>
        </p:nvSpPr>
        <p:spPr bwMode="auto">
          <a:xfrm>
            <a:off x="1371600" y="2590800"/>
            <a:ext cx="2362200" cy="336550"/>
          </a:xfrm>
          <a:prstGeom prst="rect">
            <a:avLst/>
          </a:prstGeom>
          <a:noFill/>
          <a:ln w="9525">
            <a:noFill/>
            <a:miter lim="800000"/>
            <a:headEnd/>
            <a:tailEnd/>
          </a:ln>
        </p:spPr>
        <p:txBody>
          <a:bodyPr>
            <a:spAutoFit/>
          </a:bodyPr>
          <a:lstStyle/>
          <a:p>
            <a:pPr defTabSz="1958975">
              <a:spcBef>
                <a:spcPct val="50000"/>
              </a:spcBef>
            </a:pPr>
            <a:r>
              <a:rPr lang="en-US" sz="1600"/>
              <a:t>LHS    Lo  </a:t>
            </a:r>
          </a:p>
        </p:txBody>
      </p:sp>
      <p:sp>
        <p:nvSpPr>
          <p:cNvPr id="3084" name="Line 14"/>
          <p:cNvSpPr>
            <a:spLocks noChangeShapeType="1"/>
          </p:cNvSpPr>
          <p:nvPr/>
        </p:nvSpPr>
        <p:spPr bwMode="auto">
          <a:xfrm>
            <a:off x="3124200" y="2743200"/>
            <a:ext cx="2057400" cy="0"/>
          </a:xfrm>
          <a:prstGeom prst="line">
            <a:avLst/>
          </a:prstGeom>
          <a:noFill/>
          <a:ln w="9525">
            <a:solidFill>
              <a:schemeClr val="tx1"/>
            </a:solidFill>
            <a:round/>
            <a:headEnd/>
            <a:tailEnd type="triangle" w="med" len="med"/>
          </a:ln>
        </p:spPr>
        <p:txBody>
          <a:bodyPr/>
          <a:lstStyle/>
          <a:p>
            <a:endParaRPr lang="en-US"/>
          </a:p>
        </p:txBody>
      </p:sp>
      <p:sp>
        <p:nvSpPr>
          <p:cNvPr id="3085" name="Text Box 15"/>
          <p:cNvSpPr txBox="1">
            <a:spLocks noChangeArrowheads="1"/>
          </p:cNvSpPr>
          <p:nvPr/>
        </p:nvSpPr>
        <p:spPr bwMode="auto">
          <a:xfrm>
            <a:off x="6248400" y="2590800"/>
            <a:ext cx="1600200" cy="336550"/>
          </a:xfrm>
          <a:prstGeom prst="rect">
            <a:avLst/>
          </a:prstGeom>
          <a:noFill/>
          <a:ln w="9525">
            <a:noFill/>
            <a:miter lim="800000"/>
            <a:headEnd/>
            <a:tailEnd/>
          </a:ln>
        </p:spPr>
        <p:txBody>
          <a:bodyPr>
            <a:spAutoFit/>
          </a:bodyPr>
          <a:lstStyle/>
          <a:p>
            <a:pPr defTabSz="1958975">
              <a:spcBef>
                <a:spcPct val="50000"/>
              </a:spcBef>
            </a:pPr>
            <a:r>
              <a:rPr lang="en-US" sz="1600"/>
              <a:t>RHS    LoRi</a:t>
            </a:r>
          </a:p>
        </p:txBody>
      </p:sp>
      <p:sp>
        <p:nvSpPr>
          <p:cNvPr id="3086" name="Text Box 4"/>
          <p:cNvSpPr txBox="1">
            <a:spLocks noChangeArrowheads="1"/>
          </p:cNvSpPr>
          <p:nvPr/>
        </p:nvSpPr>
        <p:spPr bwMode="auto">
          <a:xfrm>
            <a:off x="152400" y="4953000"/>
            <a:ext cx="1143000" cy="336550"/>
          </a:xfrm>
          <a:prstGeom prst="rect">
            <a:avLst/>
          </a:prstGeom>
          <a:noFill/>
          <a:ln w="9525">
            <a:noFill/>
            <a:miter lim="800000"/>
            <a:headEnd/>
            <a:tailEnd/>
          </a:ln>
        </p:spPr>
        <p:txBody>
          <a:bodyPr>
            <a:spAutoFit/>
          </a:bodyPr>
          <a:lstStyle/>
          <a:p>
            <a:pPr defTabSz="1958975">
              <a:spcBef>
                <a:spcPct val="50000"/>
              </a:spcBef>
            </a:pPr>
            <a:r>
              <a:rPr lang="en-US" sz="1600"/>
              <a:t>Rule 4</a:t>
            </a:r>
          </a:p>
        </p:txBody>
      </p:sp>
      <p:sp>
        <p:nvSpPr>
          <p:cNvPr id="3087" name="Text Box 5"/>
          <p:cNvSpPr txBox="1">
            <a:spLocks noChangeArrowheads="1"/>
          </p:cNvSpPr>
          <p:nvPr/>
        </p:nvSpPr>
        <p:spPr bwMode="auto">
          <a:xfrm>
            <a:off x="1371600" y="4953000"/>
            <a:ext cx="2362200" cy="336550"/>
          </a:xfrm>
          <a:prstGeom prst="rect">
            <a:avLst/>
          </a:prstGeom>
          <a:noFill/>
          <a:ln w="9525">
            <a:noFill/>
            <a:miter lim="800000"/>
            <a:headEnd/>
            <a:tailEnd/>
          </a:ln>
        </p:spPr>
        <p:txBody>
          <a:bodyPr>
            <a:spAutoFit/>
          </a:bodyPr>
          <a:lstStyle/>
          <a:p>
            <a:pPr defTabSz="1958975">
              <a:spcBef>
                <a:spcPct val="50000"/>
              </a:spcBef>
            </a:pPr>
            <a:r>
              <a:rPr lang="en-US" sz="1600"/>
              <a:t>LHS    Ri  </a:t>
            </a:r>
          </a:p>
        </p:txBody>
      </p:sp>
      <p:sp>
        <p:nvSpPr>
          <p:cNvPr id="3088" name="Line 6"/>
          <p:cNvSpPr>
            <a:spLocks noChangeShapeType="1"/>
          </p:cNvSpPr>
          <p:nvPr/>
        </p:nvSpPr>
        <p:spPr bwMode="auto">
          <a:xfrm>
            <a:off x="3276600" y="5181600"/>
            <a:ext cx="2057400" cy="1588"/>
          </a:xfrm>
          <a:prstGeom prst="line">
            <a:avLst/>
          </a:prstGeom>
          <a:noFill/>
          <a:ln w="9525">
            <a:solidFill>
              <a:schemeClr val="tx1"/>
            </a:solidFill>
            <a:round/>
            <a:headEnd/>
            <a:tailEnd type="triangle" w="med" len="med"/>
          </a:ln>
        </p:spPr>
        <p:txBody>
          <a:bodyPr/>
          <a:lstStyle/>
          <a:p>
            <a:endParaRPr lang="en-US"/>
          </a:p>
        </p:txBody>
      </p:sp>
      <p:sp>
        <p:nvSpPr>
          <p:cNvPr id="3089" name="Text Box 7"/>
          <p:cNvSpPr txBox="1">
            <a:spLocks noChangeArrowheads="1"/>
          </p:cNvSpPr>
          <p:nvPr/>
        </p:nvSpPr>
        <p:spPr bwMode="auto">
          <a:xfrm>
            <a:off x="6248400" y="4953000"/>
            <a:ext cx="1447800" cy="336550"/>
          </a:xfrm>
          <a:prstGeom prst="rect">
            <a:avLst/>
          </a:prstGeom>
          <a:noFill/>
          <a:ln w="9525">
            <a:noFill/>
            <a:miter lim="800000"/>
            <a:headEnd/>
            <a:tailEnd/>
          </a:ln>
        </p:spPr>
        <p:txBody>
          <a:bodyPr>
            <a:spAutoFit/>
          </a:bodyPr>
          <a:lstStyle/>
          <a:p>
            <a:pPr defTabSz="1958975">
              <a:spcBef>
                <a:spcPct val="50000"/>
              </a:spcBef>
            </a:pPr>
            <a:r>
              <a:rPr lang="en-US" sz="1600"/>
              <a:t>RHS    RiLo</a:t>
            </a:r>
          </a:p>
        </p:txBody>
      </p:sp>
      <p:sp>
        <p:nvSpPr>
          <p:cNvPr id="3090" name="Text Box 8"/>
          <p:cNvSpPr txBox="1">
            <a:spLocks noChangeArrowheads="1"/>
          </p:cNvSpPr>
          <p:nvPr/>
        </p:nvSpPr>
        <p:spPr bwMode="auto">
          <a:xfrm>
            <a:off x="152400" y="3994150"/>
            <a:ext cx="1219200" cy="336550"/>
          </a:xfrm>
          <a:prstGeom prst="rect">
            <a:avLst/>
          </a:prstGeom>
          <a:noFill/>
          <a:ln w="9525">
            <a:noFill/>
            <a:miter lim="800000"/>
            <a:headEnd/>
            <a:tailEnd/>
          </a:ln>
        </p:spPr>
        <p:txBody>
          <a:bodyPr>
            <a:spAutoFit/>
          </a:bodyPr>
          <a:lstStyle/>
          <a:p>
            <a:pPr defTabSz="1958975">
              <a:spcBef>
                <a:spcPct val="50000"/>
              </a:spcBef>
            </a:pPr>
            <a:r>
              <a:rPr lang="en-US" sz="1600"/>
              <a:t>Rule 3</a:t>
            </a:r>
          </a:p>
        </p:txBody>
      </p:sp>
      <p:sp>
        <p:nvSpPr>
          <p:cNvPr id="3091" name="Text Box 9"/>
          <p:cNvSpPr txBox="1">
            <a:spLocks noChangeArrowheads="1"/>
          </p:cNvSpPr>
          <p:nvPr/>
        </p:nvSpPr>
        <p:spPr bwMode="auto">
          <a:xfrm>
            <a:off x="1371600" y="4159250"/>
            <a:ext cx="1219200" cy="336550"/>
          </a:xfrm>
          <a:prstGeom prst="rect">
            <a:avLst/>
          </a:prstGeom>
          <a:noFill/>
          <a:ln w="9525">
            <a:noFill/>
            <a:miter lim="800000"/>
            <a:headEnd/>
            <a:tailEnd/>
          </a:ln>
        </p:spPr>
        <p:txBody>
          <a:bodyPr>
            <a:spAutoFit/>
          </a:bodyPr>
          <a:lstStyle/>
          <a:p>
            <a:pPr defTabSz="1958975">
              <a:spcBef>
                <a:spcPct val="50000"/>
              </a:spcBef>
            </a:pPr>
            <a:r>
              <a:rPr lang="en-US" sz="1600"/>
              <a:t>LHS    Ri  </a:t>
            </a:r>
          </a:p>
        </p:txBody>
      </p:sp>
      <p:sp>
        <p:nvSpPr>
          <p:cNvPr id="3092" name="Line 10"/>
          <p:cNvSpPr>
            <a:spLocks noChangeShapeType="1"/>
          </p:cNvSpPr>
          <p:nvPr/>
        </p:nvSpPr>
        <p:spPr bwMode="auto">
          <a:xfrm>
            <a:off x="3200400" y="4343400"/>
            <a:ext cx="2057400" cy="1588"/>
          </a:xfrm>
          <a:prstGeom prst="line">
            <a:avLst/>
          </a:prstGeom>
          <a:noFill/>
          <a:ln w="9525">
            <a:solidFill>
              <a:schemeClr val="tx1"/>
            </a:solidFill>
            <a:round/>
            <a:headEnd/>
            <a:tailEnd type="triangle" w="med" len="med"/>
          </a:ln>
        </p:spPr>
        <p:txBody>
          <a:bodyPr/>
          <a:lstStyle/>
          <a:p>
            <a:endParaRPr lang="en-US"/>
          </a:p>
        </p:txBody>
      </p:sp>
      <p:sp>
        <p:nvSpPr>
          <p:cNvPr id="3093" name="Text Box 11"/>
          <p:cNvSpPr txBox="1">
            <a:spLocks noChangeArrowheads="1"/>
          </p:cNvSpPr>
          <p:nvPr/>
        </p:nvSpPr>
        <p:spPr bwMode="auto">
          <a:xfrm>
            <a:off x="6248400" y="4159250"/>
            <a:ext cx="1447800" cy="336550"/>
          </a:xfrm>
          <a:prstGeom prst="rect">
            <a:avLst/>
          </a:prstGeom>
          <a:noFill/>
          <a:ln w="9525">
            <a:noFill/>
            <a:miter lim="800000"/>
            <a:headEnd/>
            <a:tailEnd/>
          </a:ln>
        </p:spPr>
        <p:txBody>
          <a:bodyPr>
            <a:spAutoFit/>
          </a:bodyPr>
          <a:lstStyle/>
          <a:p>
            <a:pPr defTabSz="1958975">
              <a:spcBef>
                <a:spcPct val="50000"/>
              </a:spcBef>
            </a:pPr>
            <a:r>
              <a:rPr lang="en-US" sz="1600"/>
              <a:t>RHS    RiCo</a:t>
            </a:r>
          </a:p>
        </p:txBody>
      </p:sp>
      <p:sp>
        <p:nvSpPr>
          <p:cNvPr id="3094" name="Text Box 12"/>
          <p:cNvSpPr txBox="1">
            <a:spLocks noChangeArrowheads="1"/>
          </p:cNvSpPr>
          <p:nvPr/>
        </p:nvSpPr>
        <p:spPr bwMode="auto">
          <a:xfrm>
            <a:off x="152400" y="5607050"/>
            <a:ext cx="838200" cy="336550"/>
          </a:xfrm>
          <a:prstGeom prst="rect">
            <a:avLst/>
          </a:prstGeom>
          <a:noFill/>
          <a:ln w="9525">
            <a:noFill/>
            <a:miter lim="800000"/>
            <a:headEnd/>
            <a:tailEnd/>
          </a:ln>
        </p:spPr>
        <p:txBody>
          <a:bodyPr>
            <a:spAutoFit/>
          </a:bodyPr>
          <a:lstStyle/>
          <a:p>
            <a:pPr defTabSz="1958975">
              <a:spcBef>
                <a:spcPct val="50000"/>
              </a:spcBef>
            </a:pPr>
            <a:r>
              <a:rPr lang="en-US" sz="1600"/>
              <a:t>Rule 5</a:t>
            </a:r>
          </a:p>
        </p:txBody>
      </p:sp>
      <p:sp>
        <p:nvSpPr>
          <p:cNvPr id="3095" name="Text Box 13"/>
          <p:cNvSpPr txBox="1">
            <a:spLocks noChangeArrowheads="1"/>
          </p:cNvSpPr>
          <p:nvPr/>
        </p:nvSpPr>
        <p:spPr bwMode="auto">
          <a:xfrm>
            <a:off x="1358900" y="5607050"/>
            <a:ext cx="1282700" cy="336550"/>
          </a:xfrm>
          <a:prstGeom prst="rect">
            <a:avLst/>
          </a:prstGeom>
          <a:noFill/>
          <a:ln w="9525">
            <a:noFill/>
            <a:miter lim="800000"/>
            <a:headEnd/>
            <a:tailEnd/>
          </a:ln>
        </p:spPr>
        <p:txBody>
          <a:bodyPr>
            <a:spAutoFit/>
          </a:bodyPr>
          <a:lstStyle/>
          <a:p>
            <a:pPr defTabSz="1958975">
              <a:spcBef>
                <a:spcPct val="50000"/>
              </a:spcBef>
            </a:pPr>
            <a:r>
              <a:rPr lang="en-US" sz="1600"/>
              <a:t>LHS    Co  </a:t>
            </a:r>
          </a:p>
        </p:txBody>
      </p:sp>
      <p:sp>
        <p:nvSpPr>
          <p:cNvPr id="3096" name="Line 14"/>
          <p:cNvSpPr>
            <a:spLocks noChangeShapeType="1"/>
          </p:cNvSpPr>
          <p:nvPr/>
        </p:nvSpPr>
        <p:spPr bwMode="auto">
          <a:xfrm>
            <a:off x="3314700" y="5835650"/>
            <a:ext cx="1943100" cy="1588"/>
          </a:xfrm>
          <a:prstGeom prst="line">
            <a:avLst/>
          </a:prstGeom>
          <a:noFill/>
          <a:ln w="9525">
            <a:solidFill>
              <a:schemeClr val="tx1"/>
            </a:solidFill>
            <a:round/>
            <a:headEnd/>
            <a:tailEnd type="triangle" w="med" len="med"/>
          </a:ln>
        </p:spPr>
        <p:txBody>
          <a:bodyPr/>
          <a:lstStyle/>
          <a:p>
            <a:endParaRPr lang="en-US"/>
          </a:p>
        </p:txBody>
      </p:sp>
      <p:sp>
        <p:nvSpPr>
          <p:cNvPr id="3097" name="Text Box 15"/>
          <p:cNvSpPr txBox="1">
            <a:spLocks noChangeArrowheads="1"/>
          </p:cNvSpPr>
          <p:nvPr/>
        </p:nvSpPr>
        <p:spPr bwMode="auto">
          <a:xfrm>
            <a:off x="6235700" y="5607050"/>
            <a:ext cx="1612900" cy="336550"/>
          </a:xfrm>
          <a:prstGeom prst="rect">
            <a:avLst/>
          </a:prstGeom>
          <a:noFill/>
          <a:ln w="9525">
            <a:noFill/>
            <a:miter lim="800000"/>
            <a:headEnd/>
            <a:tailEnd/>
          </a:ln>
        </p:spPr>
        <p:txBody>
          <a:bodyPr>
            <a:spAutoFit/>
          </a:bodyPr>
          <a:lstStyle/>
          <a:p>
            <a:pPr defTabSz="1958975">
              <a:spcBef>
                <a:spcPct val="50000"/>
              </a:spcBef>
            </a:pPr>
            <a:r>
              <a:rPr lang="en-US" sz="1600"/>
              <a:t>RHS   CoLi</a:t>
            </a:r>
          </a:p>
        </p:txBody>
      </p:sp>
      <p:sp>
        <p:nvSpPr>
          <p:cNvPr id="3098" name="Text Box 16"/>
          <p:cNvSpPr txBox="1">
            <a:spLocks noChangeArrowheads="1"/>
          </p:cNvSpPr>
          <p:nvPr/>
        </p:nvSpPr>
        <p:spPr bwMode="auto">
          <a:xfrm>
            <a:off x="152400" y="6216650"/>
            <a:ext cx="990600" cy="336550"/>
          </a:xfrm>
          <a:prstGeom prst="rect">
            <a:avLst/>
          </a:prstGeom>
          <a:noFill/>
          <a:ln w="9525">
            <a:noFill/>
            <a:miter lim="800000"/>
            <a:headEnd/>
            <a:tailEnd/>
          </a:ln>
        </p:spPr>
        <p:txBody>
          <a:bodyPr>
            <a:spAutoFit/>
          </a:bodyPr>
          <a:lstStyle/>
          <a:p>
            <a:pPr defTabSz="1958975">
              <a:spcBef>
                <a:spcPct val="50000"/>
              </a:spcBef>
            </a:pPr>
            <a:r>
              <a:rPr lang="en-US" sz="1600"/>
              <a:t>Rule 6</a:t>
            </a:r>
          </a:p>
        </p:txBody>
      </p:sp>
      <p:sp>
        <p:nvSpPr>
          <p:cNvPr id="3099" name="Text Box 17"/>
          <p:cNvSpPr txBox="1">
            <a:spLocks noChangeArrowheads="1"/>
          </p:cNvSpPr>
          <p:nvPr/>
        </p:nvSpPr>
        <p:spPr bwMode="auto">
          <a:xfrm>
            <a:off x="1295400" y="6292850"/>
            <a:ext cx="1282700" cy="336550"/>
          </a:xfrm>
          <a:prstGeom prst="rect">
            <a:avLst/>
          </a:prstGeom>
          <a:noFill/>
          <a:ln w="9525">
            <a:noFill/>
            <a:miter lim="800000"/>
            <a:headEnd/>
            <a:tailEnd/>
          </a:ln>
        </p:spPr>
        <p:txBody>
          <a:bodyPr>
            <a:spAutoFit/>
          </a:bodyPr>
          <a:lstStyle/>
          <a:p>
            <a:pPr defTabSz="1958975">
              <a:spcBef>
                <a:spcPct val="50000"/>
              </a:spcBef>
            </a:pPr>
            <a:r>
              <a:rPr lang="en-US" sz="1600"/>
              <a:t>LHS    Co  </a:t>
            </a:r>
          </a:p>
        </p:txBody>
      </p:sp>
      <p:sp>
        <p:nvSpPr>
          <p:cNvPr id="3100" name="Line 18"/>
          <p:cNvSpPr>
            <a:spLocks noChangeShapeType="1"/>
          </p:cNvSpPr>
          <p:nvPr/>
        </p:nvSpPr>
        <p:spPr bwMode="auto">
          <a:xfrm>
            <a:off x="3276600" y="6519863"/>
            <a:ext cx="1981200" cy="1587"/>
          </a:xfrm>
          <a:prstGeom prst="line">
            <a:avLst/>
          </a:prstGeom>
          <a:noFill/>
          <a:ln w="9525">
            <a:solidFill>
              <a:schemeClr val="tx1"/>
            </a:solidFill>
            <a:round/>
            <a:headEnd/>
            <a:tailEnd type="triangle" w="med" len="med"/>
          </a:ln>
        </p:spPr>
        <p:txBody>
          <a:bodyPr/>
          <a:lstStyle/>
          <a:p>
            <a:endParaRPr lang="en-US"/>
          </a:p>
        </p:txBody>
      </p:sp>
      <p:sp>
        <p:nvSpPr>
          <p:cNvPr id="3101" name="Text Box 19"/>
          <p:cNvSpPr txBox="1">
            <a:spLocks noChangeArrowheads="1"/>
          </p:cNvSpPr>
          <p:nvPr/>
        </p:nvSpPr>
        <p:spPr bwMode="auto">
          <a:xfrm>
            <a:off x="6172200" y="6292850"/>
            <a:ext cx="1612900" cy="336550"/>
          </a:xfrm>
          <a:prstGeom prst="rect">
            <a:avLst/>
          </a:prstGeom>
          <a:noFill/>
          <a:ln w="9525">
            <a:noFill/>
            <a:miter lim="800000"/>
            <a:headEnd/>
            <a:tailEnd/>
          </a:ln>
        </p:spPr>
        <p:txBody>
          <a:bodyPr>
            <a:spAutoFit/>
          </a:bodyPr>
          <a:lstStyle/>
          <a:p>
            <a:pPr defTabSz="1958975">
              <a:spcBef>
                <a:spcPct val="50000"/>
              </a:spcBef>
            </a:pPr>
            <a:r>
              <a:rPr lang="en-US" sz="1600"/>
              <a:t>RHS    CoRi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 name="Text Box 4"/>
          <p:cNvSpPr txBox="1">
            <a:spLocks noChangeArrowheads="1"/>
          </p:cNvSpPr>
          <p:nvPr/>
        </p:nvSpPr>
        <p:spPr bwMode="auto">
          <a:xfrm>
            <a:off x="6934200" y="0"/>
            <a:ext cx="1219200" cy="336550"/>
          </a:xfrm>
          <a:prstGeom prst="rect">
            <a:avLst/>
          </a:prstGeom>
          <a:noFill/>
          <a:ln w="9525">
            <a:noFill/>
            <a:miter lim="800000"/>
            <a:headEnd/>
            <a:tailEnd/>
          </a:ln>
        </p:spPr>
        <p:txBody>
          <a:bodyPr>
            <a:spAutoFit/>
          </a:bodyPr>
          <a:lstStyle/>
          <a:p>
            <a:pPr defTabSz="1958975">
              <a:spcBef>
                <a:spcPct val="50000"/>
              </a:spcBef>
            </a:pPr>
            <a:r>
              <a:rPr lang="en-US" sz="1600">
                <a:solidFill>
                  <a:schemeClr val="accent2"/>
                </a:solidFill>
              </a:rPr>
              <a:t>Rule 11</a:t>
            </a:r>
          </a:p>
        </p:txBody>
      </p:sp>
      <p:sp>
        <p:nvSpPr>
          <p:cNvPr id="4117" name="Text Box 5"/>
          <p:cNvSpPr txBox="1">
            <a:spLocks noChangeArrowheads="1"/>
          </p:cNvSpPr>
          <p:nvPr/>
        </p:nvSpPr>
        <p:spPr bwMode="auto">
          <a:xfrm>
            <a:off x="1143000" y="381000"/>
            <a:ext cx="1079500" cy="336550"/>
          </a:xfrm>
          <a:prstGeom prst="rect">
            <a:avLst/>
          </a:prstGeom>
          <a:noFill/>
          <a:ln w="9525">
            <a:noFill/>
            <a:miter lim="800000"/>
            <a:headEnd/>
            <a:tailEnd/>
          </a:ln>
        </p:spPr>
        <p:txBody>
          <a:bodyPr>
            <a:spAutoFit/>
          </a:bodyPr>
          <a:lstStyle/>
          <a:p>
            <a:pPr defTabSz="1958975">
              <a:spcBef>
                <a:spcPct val="50000"/>
              </a:spcBef>
            </a:pPr>
            <a:r>
              <a:rPr lang="en-US" sz="1600"/>
              <a:t>LHS    Li  </a:t>
            </a:r>
          </a:p>
        </p:txBody>
      </p:sp>
      <p:sp>
        <p:nvSpPr>
          <p:cNvPr id="4118" name="Line 6"/>
          <p:cNvSpPr>
            <a:spLocks noChangeShapeType="1"/>
          </p:cNvSpPr>
          <p:nvPr/>
        </p:nvSpPr>
        <p:spPr bwMode="auto">
          <a:xfrm>
            <a:off x="3276600" y="609600"/>
            <a:ext cx="1905000" cy="0"/>
          </a:xfrm>
          <a:prstGeom prst="line">
            <a:avLst/>
          </a:prstGeom>
          <a:noFill/>
          <a:ln w="9525">
            <a:solidFill>
              <a:schemeClr val="tx1"/>
            </a:solidFill>
            <a:round/>
            <a:headEnd/>
            <a:tailEnd type="triangle" w="med" len="med"/>
          </a:ln>
        </p:spPr>
        <p:txBody>
          <a:bodyPr/>
          <a:lstStyle/>
          <a:p>
            <a:endParaRPr lang="en-US"/>
          </a:p>
        </p:txBody>
      </p:sp>
      <p:sp>
        <p:nvSpPr>
          <p:cNvPr id="4119" name="Text Box 7"/>
          <p:cNvSpPr txBox="1">
            <a:spLocks noChangeArrowheads="1"/>
          </p:cNvSpPr>
          <p:nvPr/>
        </p:nvSpPr>
        <p:spPr bwMode="auto">
          <a:xfrm>
            <a:off x="6019800" y="381000"/>
            <a:ext cx="1358900" cy="336550"/>
          </a:xfrm>
          <a:prstGeom prst="rect">
            <a:avLst/>
          </a:prstGeom>
          <a:noFill/>
          <a:ln w="9525">
            <a:noFill/>
            <a:miter lim="800000"/>
            <a:headEnd/>
            <a:tailEnd/>
          </a:ln>
        </p:spPr>
        <p:txBody>
          <a:bodyPr>
            <a:spAutoFit/>
          </a:bodyPr>
          <a:lstStyle/>
          <a:p>
            <a:pPr defTabSz="1958975">
              <a:spcBef>
                <a:spcPct val="50000"/>
              </a:spcBef>
            </a:pPr>
            <a:r>
              <a:rPr lang="en-US" sz="1600"/>
              <a:t>RHS    LiCo</a:t>
            </a:r>
          </a:p>
        </p:txBody>
      </p:sp>
      <p:sp>
        <p:nvSpPr>
          <p:cNvPr id="4120" name="Text Box 8"/>
          <p:cNvSpPr txBox="1">
            <a:spLocks noChangeArrowheads="1"/>
          </p:cNvSpPr>
          <p:nvPr/>
        </p:nvSpPr>
        <p:spPr bwMode="auto">
          <a:xfrm>
            <a:off x="6858000" y="762000"/>
            <a:ext cx="1219200" cy="336550"/>
          </a:xfrm>
          <a:prstGeom prst="rect">
            <a:avLst/>
          </a:prstGeom>
          <a:noFill/>
          <a:ln w="9525">
            <a:noFill/>
            <a:miter lim="800000"/>
            <a:headEnd/>
            <a:tailEnd/>
          </a:ln>
        </p:spPr>
        <p:txBody>
          <a:bodyPr>
            <a:spAutoFit/>
          </a:bodyPr>
          <a:lstStyle/>
          <a:p>
            <a:pPr defTabSz="1958975">
              <a:spcBef>
                <a:spcPct val="50000"/>
              </a:spcBef>
            </a:pPr>
            <a:r>
              <a:rPr lang="en-US" sz="1600">
                <a:solidFill>
                  <a:schemeClr val="accent2"/>
                </a:solidFill>
              </a:rPr>
              <a:t>Rule 12</a:t>
            </a:r>
          </a:p>
        </p:txBody>
      </p:sp>
      <p:sp>
        <p:nvSpPr>
          <p:cNvPr id="4121" name="Text Box 9"/>
          <p:cNvSpPr txBox="1">
            <a:spLocks noChangeArrowheads="1"/>
          </p:cNvSpPr>
          <p:nvPr/>
        </p:nvSpPr>
        <p:spPr bwMode="auto">
          <a:xfrm>
            <a:off x="1143000" y="1219200"/>
            <a:ext cx="1079500" cy="336550"/>
          </a:xfrm>
          <a:prstGeom prst="rect">
            <a:avLst/>
          </a:prstGeom>
          <a:noFill/>
          <a:ln w="9525">
            <a:noFill/>
            <a:miter lim="800000"/>
            <a:headEnd/>
            <a:tailEnd/>
          </a:ln>
        </p:spPr>
        <p:txBody>
          <a:bodyPr>
            <a:spAutoFit/>
          </a:bodyPr>
          <a:lstStyle/>
          <a:p>
            <a:pPr defTabSz="1958975">
              <a:spcBef>
                <a:spcPct val="50000"/>
              </a:spcBef>
            </a:pPr>
            <a:r>
              <a:rPr lang="en-US" sz="1600"/>
              <a:t>LHS    Li  </a:t>
            </a:r>
          </a:p>
        </p:txBody>
      </p:sp>
      <p:sp>
        <p:nvSpPr>
          <p:cNvPr id="4122" name="Line 10"/>
          <p:cNvSpPr>
            <a:spLocks noChangeShapeType="1"/>
          </p:cNvSpPr>
          <p:nvPr/>
        </p:nvSpPr>
        <p:spPr bwMode="auto">
          <a:xfrm>
            <a:off x="3200400" y="1447800"/>
            <a:ext cx="2006600" cy="1588"/>
          </a:xfrm>
          <a:prstGeom prst="line">
            <a:avLst/>
          </a:prstGeom>
          <a:noFill/>
          <a:ln w="9525">
            <a:solidFill>
              <a:schemeClr val="tx1"/>
            </a:solidFill>
            <a:round/>
            <a:headEnd/>
            <a:tailEnd type="triangle" w="med" len="med"/>
          </a:ln>
        </p:spPr>
        <p:txBody>
          <a:bodyPr/>
          <a:lstStyle/>
          <a:p>
            <a:endParaRPr lang="en-US"/>
          </a:p>
        </p:txBody>
      </p:sp>
      <p:sp>
        <p:nvSpPr>
          <p:cNvPr id="4123" name="Text Box 11"/>
          <p:cNvSpPr txBox="1">
            <a:spLocks noChangeArrowheads="1"/>
          </p:cNvSpPr>
          <p:nvPr/>
        </p:nvSpPr>
        <p:spPr bwMode="auto">
          <a:xfrm>
            <a:off x="6019800" y="1219200"/>
            <a:ext cx="1358900" cy="336550"/>
          </a:xfrm>
          <a:prstGeom prst="rect">
            <a:avLst/>
          </a:prstGeom>
          <a:noFill/>
          <a:ln w="9525">
            <a:noFill/>
            <a:miter lim="800000"/>
            <a:headEnd/>
            <a:tailEnd/>
          </a:ln>
        </p:spPr>
        <p:txBody>
          <a:bodyPr>
            <a:spAutoFit/>
          </a:bodyPr>
          <a:lstStyle/>
          <a:p>
            <a:pPr defTabSz="1958975">
              <a:spcBef>
                <a:spcPct val="50000"/>
              </a:spcBef>
            </a:pPr>
            <a:r>
              <a:rPr lang="en-US" sz="1600"/>
              <a:t>RHS    LiRo</a:t>
            </a:r>
          </a:p>
        </p:txBody>
      </p:sp>
      <p:sp>
        <p:nvSpPr>
          <p:cNvPr id="4124" name="Text Box 20"/>
          <p:cNvSpPr txBox="1">
            <a:spLocks noChangeArrowheads="1"/>
          </p:cNvSpPr>
          <p:nvPr/>
        </p:nvSpPr>
        <p:spPr bwMode="auto">
          <a:xfrm>
            <a:off x="6858000" y="2286000"/>
            <a:ext cx="1290638" cy="336550"/>
          </a:xfrm>
          <a:prstGeom prst="rect">
            <a:avLst/>
          </a:prstGeom>
          <a:noFill/>
          <a:ln w="9525">
            <a:noFill/>
            <a:miter lim="800000"/>
            <a:headEnd/>
            <a:tailEnd/>
          </a:ln>
        </p:spPr>
        <p:txBody>
          <a:bodyPr>
            <a:spAutoFit/>
          </a:bodyPr>
          <a:lstStyle/>
          <a:p>
            <a:pPr defTabSz="1958975">
              <a:spcBef>
                <a:spcPct val="50000"/>
              </a:spcBef>
            </a:pPr>
            <a:r>
              <a:rPr lang="en-US" sz="1600">
                <a:solidFill>
                  <a:schemeClr val="accent2"/>
                </a:solidFill>
              </a:rPr>
              <a:t>Rule 14</a:t>
            </a:r>
          </a:p>
        </p:txBody>
      </p:sp>
      <p:sp>
        <p:nvSpPr>
          <p:cNvPr id="4125" name="Text Box 21"/>
          <p:cNvSpPr txBox="1">
            <a:spLocks noChangeArrowheads="1"/>
          </p:cNvSpPr>
          <p:nvPr/>
        </p:nvSpPr>
        <p:spPr bwMode="auto">
          <a:xfrm>
            <a:off x="990600" y="2635250"/>
            <a:ext cx="1143000" cy="336550"/>
          </a:xfrm>
          <a:prstGeom prst="rect">
            <a:avLst/>
          </a:prstGeom>
          <a:noFill/>
          <a:ln w="9525">
            <a:noFill/>
            <a:miter lim="800000"/>
            <a:headEnd/>
            <a:tailEnd/>
          </a:ln>
        </p:spPr>
        <p:txBody>
          <a:bodyPr>
            <a:spAutoFit/>
          </a:bodyPr>
          <a:lstStyle/>
          <a:p>
            <a:pPr defTabSz="1958975">
              <a:spcBef>
                <a:spcPct val="50000"/>
              </a:spcBef>
            </a:pPr>
            <a:r>
              <a:rPr lang="en-US" sz="1600"/>
              <a:t>LHS    Ro  </a:t>
            </a:r>
          </a:p>
        </p:txBody>
      </p:sp>
      <p:sp>
        <p:nvSpPr>
          <p:cNvPr id="4126" name="Text Box 23"/>
          <p:cNvSpPr txBox="1">
            <a:spLocks noChangeArrowheads="1"/>
          </p:cNvSpPr>
          <p:nvPr/>
        </p:nvSpPr>
        <p:spPr bwMode="auto">
          <a:xfrm>
            <a:off x="5867400" y="2635250"/>
            <a:ext cx="1438275" cy="336550"/>
          </a:xfrm>
          <a:prstGeom prst="rect">
            <a:avLst/>
          </a:prstGeom>
          <a:noFill/>
          <a:ln w="9525">
            <a:noFill/>
            <a:miter lim="800000"/>
            <a:headEnd/>
            <a:tailEnd/>
          </a:ln>
        </p:spPr>
        <p:txBody>
          <a:bodyPr>
            <a:spAutoFit/>
          </a:bodyPr>
          <a:lstStyle/>
          <a:p>
            <a:pPr defTabSz="1958975">
              <a:spcBef>
                <a:spcPct val="50000"/>
              </a:spcBef>
            </a:pPr>
            <a:r>
              <a:rPr lang="en-US" sz="1600"/>
              <a:t>RHS    RoLi</a:t>
            </a:r>
          </a:p>
        </p:txBody>
      </p:sp>
      <p:sp>
        <p:nvSpPr>
          <p:cNvPr id="4127" name="Text Box 24"/>
          <p:cNvSpPr txBox="1">
            <a:spLocks noChangeArrowheads="1"/>
          </p:cNvSpPr>
          <p:nvPr/>
        </p:nvSpPr>
        <p:spPr bwMode="auto">
          <a:xfrm>
            <a:off x="6786563" y="1524000"/>
            <a:ext cx="1290637" cy="336550"/>
          </a:xfrm>
          <a:prstGeom prst="rect">
            <a:avLst/>
          </a:prstGeom>
          <a:noFill/>
          <a:ln w="9525">
            <a:noFill/>
            <a:miter lim="800000"/>
            <a:headEnd/>
            <a:tailEnd/>
          </a:ln>
        </p:spPr>
        <p:txBody>
          <a:bodyPr>
            <a:spAutoFit/>
          </a:bodyPr>
          <a:lstStyle/>
          <a:p>
            <a:pPr defTabSz="1958975">
              <a:spcBef>
                <a:spcPct val="50000"/>
              </a:spcBef>
            </a:pPr>
            <a:r>
              <a:rPr lang="en-US" sz="1600">
                <a:solidFill>
                  <a:schemeClr val="accent2"/>
                </a:solidFill>
              </a:rPr>
              <a:t>Rule 13</a:t>
            </a:r>
          </a:p>
        </p:txBody>
      </p:sp>
      <p:sp>
        <p:nvSpPr>
          <p:cNvPr id="4128" name="Text Box 25"/>
          <p:cNvSpPr txBox="1">
            <a:spLocks noChangeArrowheads="1"/>
          </p:cNvSpPr>
          <p:nvPr/>
        </p:nvSpPr>
        <p:spPr bwMode="auto">
          <a:xfrm>
            <a:off x="990600" y="1905000"/>
            <a:ext cx="1143000" cy="336550"/>
          </a:xfrm>
          <a:prstGeom prst="rect">
            <a:avLst/>
          </a:prstGeom>
          <a:noFill/>
          <a:ln w="9525">
            <a:noFill/>
            <a:miter lim="800000"/>
            <a:headEnd/>
            <a:tailEnd/>
          </a:ln>
        </p:spPr>
        <p:txBody>
          <a:bodyPr>
            <a:spAutoFit/>
          </a:bodyPr>
          <a:lstStyle/>
          <a:p>
            <a:pPr defTabSz="1958975">
              <a:spcBef>
                <a:spcPct val="50000"/>
              </a:spcBef>
            </a:pPr>
            <a:r>
              <a:rPr lang="en-US" sz="1600"/>
              <a:t>LHS    Ro  </a:t>
            </a:r>
          </a:p>
        </p:txBody>
      </p:sp>
      <p:sp>
        <p:nvSpPr>
          <p:cNvPr id="4129" name="Line 26"/>
          <p:cNvSpPr>
            <a:spLocks noChangeShapeType="1"/>
          </p:cNvSpPr>
          <p:nvPr/>
        </p:nvSpPr>
        <p:spPr bwMode="auto">
          <a:xfrm>
            <a:off x="3271838" y="2132013"/>
            <a:ext cx="1909762" cy="1587"/>
          </a:xfrm>
          <a:prstGeom prst="line">
            <a:avLst/>
          </a:prstGeom>
          <a:noFill/>
          <a:ln w="9525">
            <a:solidFill>
              <a:schemeClr val="tx1"/>
            </a:solidFill>
            <a:round/>
            <a:headEnd/>
            <a:tailEnd type="triangle" w="med" len="med"/>
          </a:ln>
        </p:spPr>
        <p:txBody>
          <a:bodyPr/>
          <a:lstStyle/>
          <a:p>
            <a:endParaRPr lang="en-US"/>
          </a:p>
        </p:txBody>
      </p:sp>
      <p:sp>
        <p:nvSpPr>
          <p:cNvPr id="4130" name="Text Box 27"/>
          <p:cNvSpPr txBox="1">
            <a:spLocks noChangeArrowheads="1"/>
          </p:cNvSpPr>
          <p:nvPr/>
        </p:nvSpPr>
        <p:spPr bwMode="auto">
          <a:xfrm>
            <a:off x="5867400" y="1905000"/>
            <a:ext cx="1438275" cy="336550"/>
          </a:xfrm>
          <a:prstGeom prst="rect">
            <a:avLst/>
          </a:prstGeom>
          <a:noFill/>
          <a:ln w="9525">
            <a:noFill/>
            <a:miter lim="800000"/>
            <a:headEnd/>
            <a:tailEnd/>
          </a:ln>
        </p:spPr>
        <p:txBody>
          <a:bodyPr>
            <a:spAutoFit/>
          </a:bodyPr>
          <a:lstStyle/>
          <a:p>
            <a:pPr defTabSz="1958975">
              <a:spcBef>
                <a:spcPct val="50000"/>
              </a:spcBef>
            </a:pPr>
            <a:r>
              <a:rPr lang="en-US" sz="1600"/>
              <a:t>RHS    RoCi</a:t>
            </a:r>
          </a:p>
        </p:txBody>
      </p:sp>
      <p:sp>
        <p:nvSpPr>
          <p:cNvPr id="4131" name="Line 26"/>
          <p:cNvSpPr>
            <a:spLocks noChangeShapeType="1"/>
          </p:cNvSpPr>
          <p:nvPr/>
        </p:nvSpPr>
        <p:spPr bwMode="auto">
          <a:xfrm>
            <a:off x="3276600" y="2895600"/>
            <a:ext cx="1905000" cy="0"/>
          </a:xfrm>
          <a:prstGeom prst="line">
            <a:avLst/>
          </a:prstGeom>
          <a:noFill/>
          <a:ln w="9525">
            <a:solidFill>
              <a:schemeClr val="tx1"/>
            </a:solidFill>
            <a:round/>
            <a:headEnd/>
            <a:tailEnd type="triangle" w="med" len="med"/>
          </a:ln>
        </p:spPr>
        <p:txBody>
          <a:bodyPr/>
          <a:lstStyle/>
          <a:p>
            <a:endParaRPr lang="en-US"/>
          </a:p>
        </p:txBody>
      </p:sp>
      <p:sp>
        <p:nvSpPr>
          <p:cNvPr id="4132" name="Text Box 28"/>
          <p:cNvSpPr txBox="1">
            <a:spLocks noChangeArrowheads="1"/>
          </p:cNvSpPr>
          <p:nvPr/>
        </p:nvSpPr>
        <p:spPr bwMode="auto">
          <a:xfrm>
            <a:off x="6862763" y="3657600"/>
            <a:ext cx="1290637" cy="336550"/>
          </a:xfrm>
          <a:prstGeom prst="rect">
            <a:avLst/>
          </a:prstGeom>
          <a:noFill/>
          <a:ln w="9525">
            <a:noFill/>
            <a:miter lim="800000"/>
            <a:headEnd/>
            <a:tailEnd/>
          </a:ln>
        </p:spPr>
        <p:txBody>
          <a:bodyPr>
            <a:spAutoFit/>
          </a:bodyPr>
          <a:lstStyle/>
          <a:p>
            <a:pPr defTabSz="1958975">
              <a:spcBef>
                <a:spcPct val="50000"/>
              </a:spcBef>
            </a:pPr>
            <a:r>
              <a:rPr lang="en-US" sz="1600">
                <a:solidFill>
                  <a:schemeClr val="accent2"/>
                </a:solidFill>
              </a:rPr>
              <a:t>Rule 16</a:t>
            </a:r>
          </a:p>
        </p:txBody>
      </p:sp>
      <p:sp>
        <p:nvSpPr>
          <p:cNvPr id="4133" name="Text Box 29"/>
          <p:cNvSpPr txBox="1">
            <a:spLocks noChangeArrowheads="1"/>
          </p:cNvSpPr>
          <p:nvPr/>
        </p:nvSpPr>
        <p:spPr bwMode="auto">
          <a:xfrm>
            <a:off x="1228725" y="4114800"/>
            <a:ext cx="1143000" cy="336550"/>
          </a:xfrm>
          <a:prstGeom prst="rect">
            <a:avLst/>
          </a:prstGeom>
          <a:noFill/>
          <a:ln w="9525">
            <a:noFill/>
            <a:miter lim="800000"/>
            <a:headEnd/>
            <a:tailEnd/>
          </a:ln>
        </p:spPr>
        <p:txBody>
          <a:bodyPr>
            <a:spAutoFit/>
          </a:bodyPr>
          <a:lstStyle/>
          <a:p>
            <a:pPr defTabSz="1958975">
              <a:spcBef>
                <a:spcPct val="50000"/>
              </a:spcBef>
            </a:pPr>
            <a:r>
              <a:rPr lang="en-US" sz="1600"/>
              <a:t>LHS    Ci  </a:t>
            </a:r>
          </a:p>
        </p:txBody>
      </p:sp>
      <p:sp>
        <p:nvSpPr>
          <p:cNvPr id="4134" name="Line 30"/>
          <p:cNvSpPr>
            <a:spLocks noChangeShapeType="1"/>
          </p:cNvSpPr>
          <p:nvPr/>
        </p:nvSpPr>
        <p:spPr bwMode="auto">
          <a:xfrm>
            <a:off x="3200400" y="4419600"/>
            <a:ext cx="2143125" cy="0"/>
          </a:xfrm>
          <a:prstGeom prst="line">
            <a:avLst/>
          </a:prstGeom>
          <a:noFill/>
          <a:ln w="9525">
            <a:solidFill>
              <a:schemeClr val="tx1"/>
            </a:solidFill>
            <a:round/>
            <a:headEnd/>
            <a:tailEnd type="triangle" w="med" len="med"/>
          </a:ln>
        </p:spPr>
        <p:txBody>
          <a:bodyPr/>
          <a:lstStyle/>
          <a:p>
            <a:endParaRPr lang="en-US"/>
          </a:p>
        </p:txBody>
      </p:sp>
      <p:sp>
        <p:nvSpPr>
          <p:cNvPr id="4135" name="Text Box 31"/>
          <p:cNvSpPr txBox="1">
            <a:spLocks noChangeArrowheads="1"/>
          </p:cNvSpPr>
          <p:nvPr/>
        </p:nvSpPr>
        <p:spPr bwMode="auto">
          <a:xfrm>
            <a:off x="6105525" y="4114800"/>
            <a:ext cx="1438275" cy="336550"/>
          </a:xfrm>
          <a:prstGeom prst="rect">
            <a:avLst/>
          </a:prstGeom>
          <a:noFill/>
          <a:ln w="9525">
            <a:noFill/>
            <a:miter lim="800000"/>
            <a:headEnd/>
            <a:tailEnd/>
          </a:ln>
        </p:spPr>
        <p:txBody>
          <a:bodyPr>
            <a:spAutoFit/>
          </a:bodyPr>
          <a:lstStyle/>
          <a:p>
            <a:pPr defTabSz="1958975">
              <a:spcBef>
                <a:spcPct val="50000"/>
              </a:spcBef>
            </a:pPr>
            <a:r>
              <a:rPr lang="en-US" sz="1600"/>
              <a:t>RHS   CiLo</a:t>
            </a:r>
          </a:p>
        </p:txBody>
      </p:sp>
      <p:sp>
        <p:nvSpPr>
          <p:cNvPr id="4136" name="Text Box 32"/>
          <p:cNvSpPr txBox="1">
            <a:spLocks noChangeArrowheads="1"/>
          </p:cNvSpPr>
          <p:nvPr/>
        </p:nvSpPr>
        <p:spPr bwMode="auto">
          <a:xfrm>
            <a:off x="6858000" y="2971800"/>
            <a:ext cx="1290638" cy="336550"/>
          </a:xfrm>
          <a:prstGeom prst="rect">
            <a:avLst/>
          </a:prstGeom>
          <a:noFill/>
          <a:ln w="9525">
            <a:noFill/>
            <a:miter lim="800000"/>
            <a:headEnd/>
            <a:tailEnd/>
          </a:ln>
        </p:spPr>
        <p:txBody>
          <a:bodyPr>
            <a:spAutoFit/>
          </a:bodyPr>
          <a:lstStyle/>
          <a:p>
            <a:pPr defTabSz="1958975">
              <a:spcBef>
                <a:spcPct val="50000"/>
              </a:spcBef>
            </a:pPr>
            <a:r>
              <a:rPr lang="en-US" sz="1600">
                <a:solidFill>
                  <a:schemeClr val="accent2"/>
                </a:solidFill>
              </a:rPr>
              <a:t>Rule 15</a:t>
            </a:r>
          </a:p>
        </p:txBody>
      </p:sp>
      <p:sp>
        <p:nvSpPr>
          <p:cNvPr id="4137" name="Text Box 33"/>
          <p:cNvSpPr txBox="1">
            <a:spLocks noChangeArrowheads="1"/>
          </p:cNvSpPr>
          <p:nvPr/>
        </p:nvSpPr>
        <p:spPr bwMode="auto">
          <a:xfrm>
            <a:off x="990600" y="3429000"/>
            <a:ext cx="1143000" cy="336550"/>
          </a:xfrm>
          <a:prstGeom prst="rect">
            <a:avLst/>
          </a:prstGeom>
          <a:noFill/>
          <a:ln w="9525">
            <a:noFill/>
            <a:miter lim="800000"/>
            <a:headEnd/>
            <a:tailEnd/>
          </a:ln>
        </p:spPr>
        <p:txBody>
          <a:bodyPr>
            <a:spAutoFit/>
          </a:bodyPr>
          <a:lstStyle/>
          <a:p>
            <a:pPr defTabSz="1958975">
              <a:spcBef>
                <a:spcPct val="50000"/>
              </a:spcBef>
            </a:pPr>
            <a:r>
              <a:rPr lang="en-US" sz="1600"/>
              <a:t>LHS    Ci  </a:t>
            </a:r>
          </a:p>
        </p:txBody>
      </p:sp>
      <p:sp>
        <p:nvSpPr>
          <p:cNvPr id="4138" name="Line 34"/>
          <p:cNvSpPr>
            <a:spLocks noChangeShapeType="1"/>
          </p:cNvSpPr>
          <p:nvPr/>
        </p:nvSpPr>
        <p:spPr bwMode="auto">
          <a:xfrm>
            <a:off x="3276600" y="3733800"/>
            <a:ext cx="1981200" cy="0"/>
          </a:xfrm>
          <a:prstGeom prst="line">
            <a:avLst/>
          </a:prstGeom>
          <a:noFill/>
          <a:ln w="9525">
            <a:solidFill>
              <a:schemeClr val="tx1"/>
            </a:solidFill>
            <a:round/>
            <a:headEnd/>
            <a:tailEnd type="triangle" w="med" len="med"/>
          </a:ln>
        </p:spPr>
        <p:txBody>
          <a:bodyPr/>
          <a:lstStyle/>
          <a:p>
            <a:endParaRPr lang="en-US"/>
          </a:p>
        </p:txBody>
      </p:sp>
      <p:sp>
        <p:nvSpPr>
          <p:cNvPr id="4139" name="Text Box 35"/>
          <p:cNvSpPr txBox="1">
            <a:spLocks noChangeArrowheads="1"/>
          </p:cNvSpPr>
          <p:nvPr/>
        </p:nvSpPr>
        <p:spPr bwMode="auto">
          <a:xfrm>
            <a:off x="5867400" y="3429000"/>
            <a:ext cx="1438275" cy="336550"/>
          </a:xfrm>
          <a:prstGeom prst="rect">
            <a:avLst/>
          </a:prstGeom>
          <a:noFill/>
          <a:ln w="9525">
            <a:noFill/>
            <a:miter lim="800000"/>
            <a:headEnd/>
            <a:tailEnd/>
          </a:ln>
        </p:spPr>
        <p:txBody>
          <a:bodyPr>
            <a:spAutoFit/>
          </a:bodyPr>
          <a:lstStyle/>
          <a:p>
            <a:pPr defTabSz="1958975">
              <a:spcBef>
                <a:spcPct val="50000"/>
              </a:spcBef>
            </a:pPr>
            <a:r>
              <a:rPr lang="en-US" sz="1600"/>
              <a:t>RHS    CiRo</a:t>
            </a:r>
          </a:p>
        </p:txBody>
      </p:sp>
      <p:sp>
        <p:nvSpPr>
          <p:cNvPr id="4140" name="Text Box 28"/>
          <p:cNvSpPr txBox="1">
            <a:spLocks noChangeArrowheads="1"/>
          </p:cNvSpPr>
          <p:nvPr/>
        </p:nvSpPr>
        <p:spPr bwMode="auto">
          <a:xfrm>
            <a:off x="6934200" y="5257800"/>
            <a:ext cx="2133600" cy="366713"/>
          </a:xfrm>
          <a:prstGeom prst="rect">
            <a:avLst/>
          </a:prstGeom>
          <a:noFill/>
          <a:ln w="9525">
            <a:noFill/>
            <a:miter lim="800000"/>
            <a:headEnd/>
            <a:tailEnd/>
          </a:ln>
        </p:spPr>
        <p:txBody>
          <a:bodyPr>
            <a:spAutoFit/>
          </a:bodyPr>
          <a:lstStyle/>
          <a:p>
            <a:pPr defTabSz="1958975">
              <a:spcBef>
                <a:spcPct val="50000"/>
              </a:spcBef>
            </a:pPr>
            <a:r>
              <a:rPr lang="en-US" sz="1600">
                <a:solidFill>
                  <a:schemeClr val="accent2"/>
                </a:solidFill>
              </a:rPr>
              <a:t>Rule 18 </a:t>
            </a:r>
            <a:r>
              <a:rPr lang="en-US">
                <a:solidFill>
                  <a:schemeClr val="accent2"/>
                </a:solidFill>
              </a:rPr>
              <a:t>(Initiation )</a:t>
            </a:r>
          </a:p>
        </p:txBody>
      </p:sp>
      <p:sp>
        <p:nvSpPr>
          <p:cNvPr id="4141" name="Text Box 29"/>
          <p:cNvSpPr txBox="1">
            <a:spLocks noChangeArrowheads="1"/>
          </p:cNvSpPr>
          <p:nvPr/>
        </p:nvSpPr>
        <p:spPr bwMode="auto">
          <a:xfrm>
            <a:off x="1076325" y="5759450"/>
            <a:ext cx="1143000" cy="336550"/>
          </a:xfrm>
          <a:prstGeom prst="rect">
            <a:avLst/>
          </a:prstGeom>
          <a:noFill/>
          <a:ln w="9525">
            <a:noFill/>
            <a:miter lim="800000"/>
            <a:headEnd/>
            <a:tailEnd/>
          </a:ln>
        </p:spPr>
        <p:txBody>
          <a:bodyPr>
            <a:spAutoFit/>
          </a:bodyPr>
          <a:lstStyle/>
          <a:p>
            <a:pPr defTabSz="1958975">
              <a:spcBef>
                <a:spcPct val="50000"/>
              </a:spcBef>
            </a:pPr>
            <a:r>
              <a:rPr lang="en-US" sz="1600"/>
              <a:t>LHS   Null </a:t>
            </a:r>
          </a:p>
        </p:txBody>
      </p:sp>
      <p:sp>
        <p:nvSpPr>
          <p:cNvPr id="4142" name="Line 30"/>
          <p:cNvSpPr>
            <a:spLocks noChangeShapeType="1"/>
          </p:cNvSpPr>
          <p:nvPr/>
        </p:nvSpPr>
        <p:spPr bwMode="auto">
          <a:xfrm>
            <a:off x="3276600" y="6019800"/>
            <a:ext cx="2381250" cy="0"/>
          </a:xfrm>
          <a:prstGeom prst="line">
            <a:avLst/>
          </a:prstGeom>
          <a:noFill/>
          <a:ln w="9525">
            <a:solidFill>
              <a:schemeClr val="tx1"/>
            </a:solidFill>
            <a:round/>
            <a:headEnd/>
            <a:tailEnd type="triangle" w="med" len="med"/>
          </a:ln>
        </p:spPr>
        <p:txBody>
          <a:bodyPr/>
          <a:lstStyle/>
          <a:p>
            <a:endParaRPr lang="en-US"/>
          </a:p>
        </p:txBody>
      </p:sp>
      <p:sp>
        <p:nvSpPr>
          <p:cNvPr id="4143" name="Text Box 31"/>
          <p:cNvSpPr txBox="1">
            <a:spLocks noChangeArrowheads="1"/>
          </p:cNvSpPr>
          <p:nvPr/>
        </p:nvSpPr>
        <p:spPr bwMode="auto">
          <a:xfrm>
            <a:off x="6115050" y="5715000"/>
            <a:ext cx="1438275" cy="336550"/>
          </a:xfrm>
          <a:prstGeom prst="rect">
            <a:avLst/>
          </a:prstGeom>
          <a:noFill/>
          <a:ln w="9525">
            <a:noFill/>
            <a:miter lim="800000"/>
            <a:headEnd/>
            <a:tailEnd/>
          </a:ln>
        </p:spPr>
        <p:txBody>
          <a:bodyPr>
            <a:spAutoFit/>
          </a:bodyPr>
          <a:lstStyle/>
          <a:p>
            <a:pPr defTabSz="1958975">
              <a:spcBef>
                <a:spcPct val="50000"/>
              </a:spcBef>
            </a:pPr>
            <a:r>
              <a:rPr lang="en-US" sz="1600"/>
              <a:t>RHS   Lo</a:t>
            </a:r>
          </a:p>
        </p:txBody>
      </p:sp>
      <p:sp>
        <p:nvSpPr>
          <p:cNvPr id="4144" name="Text Box 32"/>
          <p:cNvSpPr txBox="1">
            <a:spLocks noChangeArrowheads="1"/>
          </p:cNvSpPr>
          <p:nvPr/>
        </p:nvSpPr>
        <p:spPr bwMode="auto">
          <a:xfrm>
            <a:off x="6858000" y="4419600"/>
            <a:ext cx="2286000" cy="336550"/>
          </a:xfrm>
          <a:prstGeom prst="rect">
            <a:avLst/>
          </a:prstGeom>
          <a:noFill/>
          <a:ln w="9525">
            <a:noFill/>
            <a:miter lim="800000"/>
            <a:headEnd/>
            <a:tailEnd/>
          </a:ln>
        </p:spPr>
        <p:txBody>
          <a:bodyPr>
            <a:spAutoFit/>
          </a:bodyPr>
          <a:lstStyle/>
          <a:p>
            <a:pPr defTabSz="1958975">
              <a:spcBef>
                <a:spcPct val="50000"/>
              </a:spcBef>
            </a:pPr>
            <a:r>
              <a:rPr lang="en-US" sz="1600">
                <a:solidFill>
                  <a:schemeClr val="accent2"/>
                </a:solidFill>
              </a:rPr>
              <a:t>Rule 17 (Initiation )</a:t>
            </a:r>
          </a:p>
        </p:txBody>
      </p:sp>
      <p:sp>
        <p:nvSpPr>
          <p:cNvPr id="4145" name="Text Box 33"/>
          <p:cNvSpPr txBox="1">
            <a:spLocks noChangeArrowheads="1"/>
          </p:cNvSpPr>
          <p:nvPr/>
        </p:nvSpPr>
        <p:spPr bwMode="auto">
          <a:xfrm>
            <a:off x="1076325" y="4953000"/>
            <a:ext cx="1371600" cy="336550"/>
          </a:xfrm>
          <a:prstGeom prst="rect">
            <a:avLst/>
          </a:prstGeom>
          <a:noFill/>
          <a:ln w="9525">
            <a:noFill/>
            <a:miter lim="800000"/>
            <a:headEnd/>
            <a:tailEnd/>
          </a:ln>
        </p:spPr>
        <p:txBody>
          <a:bodyPr>
            <a:spAutoFit/>
          </a:bodyPr>
          <a:lstStyle/>
          <a:p>
            <a:pPr defTabSz="1958975">
              <a:spcBef>
                <a:spcPct val="50000"/>
              </a:spcBef>
            </a:pPr>
            <a:r>
              <a:rPr lang="en-US" sz="1600"/>
              <a:t>LHS    Null </a:t>
            </a:r>
          </a:p>
        </p:txBody>
      </p:sp>
      <p:sp>
        <p:nvSpPr>
          <p:cNvPr id="4146" name="Line 34"/>
          <p:cNvSpPr>
            <a:spLocks noChangeShapeType="1"/>
          </p:cNvSpPr>
          <p:nvPr/>
        </p:nvSpPr>
        <p:spPr bwMode="auto">
          <a:xfrm>
            <a:off x="3276600" y="5181600"/>
            <a:ext cx="2295525" cy="0"/>
          </a:xfrm>
          <a:prstGeom prst="line">
            <a:avLst/>
          </a:prstGeom>
          <a:noFill/>
          <a:ln w="9525">
            <a:solidFill>
              <a:schemeClr val="tx1"/>
            </a:solidFill>
            <a:round/>
            <a:headEnd/>
            <a:tailEnd type="triangle" w="med" len="med"/>
          </a:ln>
        </p:spPr>
        <p:txBody>
          <a:bodyPr/>
          <a:lstStyle/>
          <a:p>
            <a:endParaRPr lang="en-US"/>
          </a:p>
        </p:txBody>
      </p:sp>
      <p:sp>
        <p:nvSpPr>
          <p:cNvPr id="4147" name="Text Box 35"/>
          <p:cNvSpPr txBox="1">
            <a:spLocks noChangeArrowheads="1"/>
          </p:cNvSpPr>
          <p:nvPr/>
        </p:nvSpPr>
        <p:spPr bwMode="auto">
          <a:xfrm>
            <a:off x="6181725" y="4953000"/>
            <a:ext cx="1438275" cy="336550"/>
          </a:xfrm>
          <a:prstGeom prst="rect">
            <a:avLst/>
          </a:prstGeom>
          <a:noFill/>
          <a:ln w="9525">
            <a:noFill/>
            <a:miter lim="800000"/>
            <a:headEnd/>
            <a:tailEnd/>
          </a:ln>
        </p:spPr>
        <p:txBody>
          <a:bodyPr>
            <a:spAutoFit/>
          </a:bodyPr>
          <a:lstStyle/>
          <a:p>
            <a:pPr defTabSz="1958975">
              <a:spcBef>
                <a:spcPct val="50000"/>
              </a:spcBef>
            </a:pPr>
            <a:r>
              <a:rPr lang="en-US" sz="1600"/>
              <a:t>RHS    Li</a:t>
            </a:r>
          </a:p>
        </p:txBody>
      </p:sp>
      <p:sp>
        <p:nvSpPr>
          <p:cNvPr id="4148" name="Text Box 28"/>
          <p:cNvSpPr txBox="1">
            <a:spLocks noChangeArrowheads="1"/>
          </p:cNvSpPr>
          <p:nvPr/>
        </p:nvSpPr>
        <p:spPr bwMode="auto">
          <a:xfrm>
            <a:off x="6934200" y="6110288"/>
            <a:ext cx="3276600" cy="366712"/>
          </a:xfrm>
          <a:prstGeom prst="rect">
            <a:avLst/>
          </a:prstGeom>
          <a:noFill/>
          <a:ln w="9525">
            <a:noFill/>
            <a:miter lim="800000"/>
            <a:headEnd/>
            <a:tailEnd/>
          </a:ln>
        </p:spPr>
        <p:txBody>
          <a:bodyPr>
            <a:spAutoFit/>
          </a:bodyPr>
          <a:lstStyle/>
          <a:p>
            <a:pPr defTabSz="1958975">
              <a:spcBef>
                <a:spcPct val="50000"/>
              </a:spcBef>
            </a:pPr>
            <a:r>
              <a:rPr lang="en-US" sz="1600">
                <a:solidFill>
                  <a:schemeClr val="accent2"/>
                </a:solidFill>
              </a:rPr>
              <a:t>Rule 19 </a:t>
            </a:r>
            <a:r>
              <a:rPr lang="en-US">
                <a:solidFill>
                  <a:schemeClr val="accent2"/>
                </a:solidFill>
              </a:rPr>
              <a:t>(Termination )</a:t>
            </a:r>
          </a:p>
        </p:txBody>
      </p:sp>
      <p:sp>
        <p:nvSpPr>
          <p:cNvPr id="4149" name="Text Box 29"/>
          <p:cNvSpPr txBox="1">
            <a:spLocks noChangeArrowheads="1"/>
          </p:cNvSpPr>
          <p:nvPr/>
        </p:nvSpPr>
        <p:spPr bwMode="auto">
          <a:xfrm>
            <a:off x="990600" y="6445250"/>
            <a:ext cx="1143000" cy="336550"/>
          </a:xfrm>
          <a:prstGeom prst="rect">
            <a:avLst/>
          </a:prstGeom>
          <a:noFill/>
          <a:ln w="9525">
            <a:noFill/>
            <a:miter lim="800000"/>
            <a:headEnd/>
            <a:tailEnd/>
          </a:ln>
        </p:spPr>
        <p:txBody>
          <a:bodyPr>
            <a:spAutoFit/>
          </a:bodyPr>
          <a:lstStyle/>
          <a:p>
            <a:pPr defTabSz="1958975">
              <a:spcBef>
                <a:spcPct val="50000"/>
              </a:spcBef>
            </a:pPr>
            <a:r>
              <a:rPr lang="en-US" sz="1600"/>
              <a:t>LHS   Co </a:t>
            </a:r>
          </a:p>
        </p:txBody>
      </p:sp>
      <p:sp>
        <p:nvSpPr>
          <p:cNvPr id="4150" name="Line 30"/>
          <p:cNvSpPr>
            <a:spLocks noChangeShapeType="1"/>
          </p:cNvSpPr>
          <p:nvPr/>
        </p:nvSpPr>
        <p:spPr bwMode="auto">
          <a:xfrm>
            <a:off x="3200400" y="6705600"/>
            <a:ext cx="2371725" cy="0"/>
          </a:xfrm>
          <a:prstGeom prst="line">
            <a:avLst/>
          </a:prstGeom>
          <a:noFill/>
          <a:ln w="9525">
            <a:solidFill>
              <a:schemeClr val="tx1"/>
            </a:solidFill>
            <a:round/>
            <a:headEnd/>
            <a:tailEnd type="triangle" w="med" len="med"/>
          </a:ln>
        </p:spPr>
        <p:txBody>
          <a:bodyPr/>
          <a:lstStyle/>
          <a:p>
            <a:endParaRPr lang="en-US"/>
          </a:p>
        </p:txBody>
      </p:sp>
      <p:sp>
        <p:nvSpPr>
          <p:cNvPr id="4151" name="Text Box 31"/>
          <p:cNvSpPr txBox="1">
            <a:spLocks noChangeArrowheads="1"/>
          </p:cNvSpPr>
          <p:nvPr/>
        </p:nvSpPr>
        <p:spPr bwMode="auto">
          <a:xfrm>
            <a:off x="6029325" y="6400800"/>
            <a:ext cx="1819275" cy="336550"/>
          </a:xfrm>
          <a:prstGeom prst="rect">
            <a:avLst/>
          </a:prstGeom>
          <a:noFill/>
          <a:ln w="9525">
            <a:noFill/>
            <a:miter lim="800000"/>
            <a:headEnd/>
            <a:tailEnd/>
          </a:ln>
        </p:spPr>
        <p:txBody>
          <a:bodyPr>
            <a:spAutoFit/>
          </a:bodyPr>
          <a:lstStyle/>
          <a:p>
            <a:pPr defTabSz="1958975">
              <a:spcBef>
                <a:spcPct val="50000"/>
              </a:spcBef>
            </a:pPr>
            <a:r>
              <a:rPr lang="en-US" sz="1600"/>
              <a:t>RHS   CoT</a:t>
            </a:r>
          </a:p>
        </p:txBody>
      </p:sp>
      <p:sp>
        <p:nvSpPr>
          <p:cNvPr id="4152" name="Text Box 4"/>
          <p:cNvSpPr txBox="1">
            <a:spLocks noChangeArrowheads="1"/>
          </p:cNvSpPr>
          <p:nvPr/>
        </p:nvSpPr>
        <p:spPr bwMode="auto">
          <a:xfrm>
            <a:off x="228600" y="76200"/>
            <a:ext cx="1219200" cy="336550"/>
          </a:xfrm>
          <a:prstGeom prst="rect">
            <a:avLst/>
          </a:prstGeom>
          <a:noFill/>
          <a:ln w="9525">
            <a:noFill/>
            <a:miter lim="800000"/>
            <a:headEnd/>
            <a:tailEnd/>
          </a:ln>
        </p:spPr>
        <p:txBody>
          <a:bodyPr>
            <a:spAutoFit/>
          </a:bodyPr>
          <a:lstStyle/>
          <a:p>
            <a:pPr defTabSz="1958975">
              <a:spcBef>
                <a:spcPct val="50000"/>
              </a:spcBef>
            </a:pPr>
            <a:r>
              <a:rPr lang="en-US" sz="1600"/>
              <a:t>Rule 7</a:t>
            </a:r>
          </a:p>
        </p:txBody>
      </p:sp>
      <p:sp>
        <p:nvSpPr>
          <p:cNvPr id="4153" name="Text Box 4"/>
          <p:cNvSpPr txBox="1">
            <a:spLocks noChangeArrowheads="1"/>
          </p:cNvSpPr>
          <p:nvPr/>
        </p:nvSpPr>
        <p:spPr bwMode="auto">
          <a:xfrm>
            <a:off x="152400" y="838200"/>
            <a:ext cx="1219200" cy="336550"/>
          </a:xfrm>
          <a:prstGeom prst="rect">
            <a:avLst/>
          </a:prstGeom>
          <a:noFill/>
          <a:ln w="9525">
            <a:noFill/>
            <a:miter lim="800000"/>
            <a:headEnd/>
            <a:tailEnd/>
          </a:ln>
        </p:spPr>
        <p:txBody>
          <a:bodyPr>
            <a:spAutoFit/>
          </a:bodyPr>
          <a:lstStyle/>
          <a:p>
            <a:pPr defTabSz="1958975">
              <a:spcBef>
                <a:spcPct val="50000"/>
              </a:spcBef>
            </a:pPr>
            <a:r>
              <a:rPr lang="en-US" sz="1600"/>
              <a:t>Rule 8</a:t>
            </a:r>
          </a:p>
        </p:txBody>
      </p:sp>
      <p:sp>
        <p:nvSpPr>
          <p:cNvPr id="4154" name="Text Box 4"/>
          <p:cNvSpPr txBox="1">
            <a:spLocks noChangeArrowheads="1"/>
          </p:cNvSpPr>
          <p:nvPr/>
        </p:nvSpPr>
        <p:spPr bwMode="auto">
          <a:xfrm>
            <a:off x="152400" y="1600200"/>
            <a:ext cx="1219200" cy="336550"/>
          </a:xfrm>
          <a:prstGeom prst="rect">
            <a:avLst/>
          </a:prstGeom>
          <a:noFill/>
          <a:ln w="9525">
            <a:noFill/>
            <a:miter lim="800000"/>
            <a:headEnd/>
            <a:tailEnd/>
          </a:ln>
        </p:spPr>
        <p:txBody>
          <a:bodyPr>
            <a:spAutoFit/>
          </a:bodyPr>
          <a:lstStyle/>
          <a:p>
            <a:pPr defTabSz="1958975">
              <a:spcBef>
                <a:spcPct val="50000"/>
              </a:spcBef>
            </a:pPr>
            <a:r>
              <a:rPr lang="en-US" sz="1600"/>
              <a:t>Rule 9</a:t>
            </a:r>
          </a:p>
        </p:txBody>
      </p:sp>
      <p:sp>
        <p:nvSpPr>
          <p:cNvPr id="4155" name="Text Box 4"/>
          <p:cNvSpPr txBox="1">
            <a:spLocks noChangeArrowheads="1"/>
          </p:cNvSpPr>
          <p:nvPr/>
        </p:nvSpPr>
        <p:spPr bwMode="auto">
          <a:xfrm>
            <a:off x="152400" y="2362200"/>
            <a:ext cx="1219200" cy="336550"/>
          </a:xfrm>
          <a:prstGeom prst="rect">
            <a:avLst/>
          </a:prstGeom>
          <a:noFill/>
          <a:ln w="9525">
            <a:noFill/>
            <a:miter lim="800000"/>
            <a:headEnd/>
            <a:tailEnd/>
          </a:ln>
        </p:spPr>
        <p:txBody>
          <a:bodyPr>
            <a:spAutoFit/>
          </a:bodyPr>
          <a:lstStyle/>
          <a:p>
            <a:pPr defTabSz="1958975">
              <a:spcBef>
                <a:spcPct val="50000"/>
              </a:spcBef>
            </a:pPr>
            <a:r>
              <a:rPr lang="en-US" sz="1600"/>
              <a:t>Rule 10</a:t>
            </a:r>
          </a:p>
        </p:txBody>
      </p:sp>
      <p:sp>
        <p:nvSpPr>
          <p:cNvPr id="4156" name="Text Box 4"/>
          <p:cNvSpPr txBox="1">
            <a:spLocks noChangeArrowheads="1"/>
          </p:cNvSpPr>
          <p:nvPr/>
        </p:nvSpPr>
        <p:spPr bwMode="auto">
          <a:xfrm>
            <a:off x="152400" y="3048000"/>
            <a:ext cx="1219200" cy="336550"/>
          </a:xfrm>
          <a:prstGeom prst="rect">
            <a:avLst/>
          </a:prstGeom>
          <a:noFill/>
          <a:ln w="9525">
            <a:noFill/>
            <a:miter lim="800000"/>
            <a:headEnd/>
            <a:tailEnd/>
          </a:ln>
        </p:spPr>
        <p:txBody>
          <a:bodyPr>
            <a:spAutoFit/>
          </a:bodyPr>
          <a:lstStyle/>
          <a:p>
            <a:pPr defTabSz="1958975">
              <a:spcBef>
                <a:spcPct val="50000"/>
              </a:spcBef>
            </a:pPr>
            <a:r>
              <a:rPr lang="en-US" sz="1600"/>
              <a:t>Rule 11</a:t>
            </a:r>
          </a:p>
        </p:txBody>
      </p:sp>
      <p:sp>
        <p:nvSpPr>
          <p:cNvPr id="4157" name="Text Box 4"/>
          <p:cNvSpPr txBox="1">
            <a:spLocks noChangeArrowheads="1"/>
          </p:cNvSpPr>
          <p:nvPr/>
        </p:nvSpPr>
        <p:spPr bwMode="auto">
          <a:xfrm>
            <a:off x="152400" y="3810000"/>
            <a:ext cx="1219200" cy="336550"/>
          </a:xfrm>
          <a:prstGeom prst="rect">
            <a:avLst/>
          </a:prstGeom>
          <a:noFill/>
          <a:ln w="9525">
            <a:noFill/>
            <a:miter lim="800000"/>
            <a:headEnd/>
            <a:tailEnd/>
          </a:ln>
        </p:spPr>
        <p:txBody>
          <a:bodyPr>
            <a:spAutoFit/>
          </a:bodyPr>
          <a:lstStyle/>
          <a:p>
            <a:pPr defTabSz="1958975">
              <a:spcBef>
                <a:spcPct val="50000"/>
              </a:spcBef>
            </a:pPr>
            <a:r>
              <a:rPr lang="en-US" sz="1600"/>
              <a:t>Rule 12</a:t>
            </a:r>
          </a:p>
        </p:txBody>
      </p:sp>
      <p:sp>
        <p:nvSpPr>
          <p:cNvPr id="4158" name="Text Box 4"/>
          <p:cNvSpPr txBox="1">
            <a:spLocks noChangeArrowheads="1"/>
          </p:cNvSpPr>
          <p:nvPr/>
        </p:nvSpPr>
        <p:spPr bwMode="auto">
          <a:xfrm>
            <a:off x="152400" y="4495800"/>
            <a:ext cx="1219200" cy="336550"/>
          </a:xfrm>
          <a:prstGeom prst="rect">
            <a:avLst/>
          </a:prstGeom>
          <a:noFill/>
          <a:ln w="9525">
            <a:noFill/>
            <a:miter lim="800000"/>
            <a:headEnd/>
            <a:tailEnd/>
          </a:ln>
        </p:spPr>
        <p:txBody>
          <a:bodyPr>
            <a:spAutoFit/>
          </a:bodyPr>
          <a:lstStyle/>
          <a:p>
            <a:pPr defTabSz="1958975">
              <a:spcBef>
                <a:spcPct val="50000"/>
              </a:spcBef>
            </a:pPr>
            <a:r>
              <a:rPr lang="en-US" sz="1600"/>
              <a:t>Rule 13</a:t>
            </a:r>
          </a:p>
        </p:txBody>
      </p:sp>
      <p:sp>
        <p:nvSpPr>
          <p:cNvPr id="4159" name="Text Box 4"/>
          <p:cNvSpPr txBox="1">
            <a:spLocks noChangeArrowheads="1"/>
          </p:cNvSpPr>
          <p:nvPr/>
        </p:nvSpPr>
        <p:spPr bwMode="auto">
          <a:xfrm>
            <a:off x="152400" y="5334000"/>
            <a:ext cx="1219200" cy="336550"/>
          </a:xfrm>
          <a:prstGeom prst="rect">
            <a:avLst/>
          </a:prstGeom>
          <a:noFill/>
          <a:ln w="9525">
            <a:noFill/>
            <a:miter lim="800000"/>
            <a:headEnd/>
            <a:tailEnd/>
          </a:ln>
        </p:spPr>
        <p:txBody>
          <a:bodyPr>
            <a:spAutoFit/>
          </a:bodyPr>
          <a:lstStyle/>
          <a:p>
            <a:pPr defTabSz="1958975">
              <a:spcBef>
                <a:spcPct val="50000"/>
              </a:spcBef>
            </a:pPr>
            <a:r>
              <a:rPr lang="en-US" sz="1600"/>
              <a:t>Rule 14</a:t>
            </a:r>
          </a:p>
        </p:txBody>
      </p:sp>
      <p:sp>
        <p:nvSpPr>
          <p:cNvPr id="4160" name="Text Box 4"/>
          <p:cNvSpPr txBox="1">
            <a:spLocks noChangeArrowheads="1"/>
          </p:cNvSpPr>
          <p:nvPr/>
        </p:nvSpPr>
        <p:spPr bwMode="auto">
          <a:xfrm>
            <a:off x="152400" y="6096000"/>
            <a:ext cx="1219200" cy="336550"/>
          </a:xfrm>
          <a:prstGeom prst="rect">
            <a:avLst/>
          </a:prstGeom>
          <a:noFill/>
          <a:ln w="9525">
            <a:noFill/>
            <a:miter lim="800000"/>
            <a:headEnd/>
            <a:tailEnd/>
          </a:ln>
        </p:spPr>
        <p:txBody>
          <a:bodyPr>
            <a:spAutoFit/>
          </a:bodyPr>
          <a:lstStyle/>
          <a:p>
            <a:pPr defTabSz="1958975">
              <a:spcBef>
                <a:spcPct val="50000"/>
              </a:spcBef>
            </a:pPr>
            <a:r>
              <a:rPr lang="en-US" sz="1600"/>
              <a:t>Rule 15</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Line 14"/>
          <p:cNvSpPr>
            <a:spLocks noChangeShapeType="1"/>
          </p:cNvSpPr>
          <p:nvPr/>
        </p:nvSpPr>
        <p:spPr bwMode="auto">
          <a:xfrm>
            <a:off x="6248400" y="6172200"/>
            <a:ext cx="381000" cy="0"/>
          </a:xfrm>
          <a:prstGeom prst="line">
            <a:avLst/>
          </a:prstGeom>
          <a:noFill/>
          <a:ln w="9525">
            <a:solidFill>
              <a:schemeClr val="tx1"/>
            </a:solidFill>
            <a:round/>
            <a:headEnd/>
            <a:tailEnd/>
          </a:ln>
        </p:spPr>
        <p:txBody>
          <a:bodyPr/>
          <a:lstStyle/>
          <a:p>
            <a:endParaRPr lang="en-US"/>
          </a:p>
        </p:txBody>
      </p:sp>
      <p:sp>
        <p:nvSpPr>
          <p:cNvPr id="5125" name="Rectangle 5"/>
          <p:cNvSpPr>
            <a:spLocks noChangeArrowheads="1"/>
          </p:cNvSpPr>
          <p:nvPr/>
        </p:nvSpPr>
        <p:spPr bwMode="auto">
          <a:xfrm>
            <a:off x="457200" y="457200"/>
            <a:ext cx="8229600" cy="1143000"/>
          </a:xfrm>
          <a:prstGeom prst="rect">
            <a:avLst/>
          </a:prstGeom>
          <a:noFill/>
          <a:ln w="9525">
            <a:noFill/>
            <a:miter lim="800000"/>
            <a:headEnd/>
            <a:tailEnd/>
          </a:ln>
          <a:effectLst/>
        </p:spPr>
        <p:txBody>
          <a:bodyPr anchor="ctr"/>
          <a:lstStyle/>
          <a:p>
            <a:pPr algn="ctr"/>
            <a:r>
              <a:rPr lang="en-US" sz="4400">
                <a:solidFill>
                  <a:schemeClr val="tx2"/>
                </a:solidFill>
              </a:rPr>
              <a:t>Four in hand knot</a:t>
            </a:r>
          </a:p>
        </p:txBody>
      </p:sp>
      <p:sp>
        <p:nvSpPr>
          <p:cNvPr id="5126" name="Oval 4"/>
          <p:cNvSpPr>
            <a:spLocks noChangeArrowheads="1"/>
          </p:cNvSpPr>
          <p:nvPr/>
        </p:nvSpPr>
        <p:spPr bwMode="auto">
          <a:xfrm>
            <a:off x="3276600" y="1811338"/>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Li</a:t>
            </a:r>
          </a:p>
        </p:txBody>
      </p:sp>
      <p:sp>
        <p:nvSpPr>
          <p:cNvPr id="5127" name="Text Box 5"/>
          <p:cNvSpPr txBox="1">
            <a:spLocks noChangeArrowheads="1"/>
          </p:cNvSpPr>
          <p:nvPr/>
        </p:nvSpPr>
        <p:spPr bwMode="auto">
          <a:xfrm>
            <a:off x="228600" y="1887538"/>
            <a:ext cx="1447800" cy="274637"/>
          </a:xfrm>
          <a:prstGeom prst="rect">
            <a:avLst/>
          </a:prstGeom>
          <a:noFill/>
          <a:ln w="9525">
            <a:noFill/>
            <a:miter lim="800000"/>
            <a:headEnd/>
            <a:tailEnd/>
          </a:ln>
        </p:spPr>
        <p:txBody>
          <a:bodyPr>
            <a:spAutoFit/>
          </a:bodyPr>
          <a:lstStyle/>
          <a:p>
            <a:pPr defTabSz="1958975">
              <a:spcBef>
                <a:spcPct val="50000"/>
              </a:spcBef>
            </a:pPr>
            <a:r>
              <a:rPr lang="en-US" sz="1200"/>
              <a:t>Seed graph (Null)</a:t>
            </a:r>
          </a:p>
        </p:txBody>
      </p:sp>
      <p:sp>
        <p:nvSpPr>
          <p:cNvPr id="5128" name="Line 6"/>
          <p:cNvSpPr>
            <a:spLocks noChangeShapeType="1"/>
          </p:cNvSpPr>
          <p:nvPr/>
        </p:nvSpPr>
        <p:spPr bwMode="auto">
          <a:xfrm>
            <a:off x="1752600" y="2039938"/>
            <a:ext cx="1371600" cy="0"/>
          </a:xfrm>
          <a:prstGeom prst="line">
            <a:avLst/>
          </a:prstGeom>
          <a:noFill/>
          <a:ln w="9525">
            <a:solidFill>
              <a:schemeClr val="tx1"/>
            </a:solidFill>
            <a:round/>
            <a:headEnd/>
            <a:tailEnd type="triangle" w="med" len="med"/>
          </a:ln>
        </p:spPr>
        <p:txBody>
          <a:bodyPr/>
          <a:lstStyle/>
          <a:p>
            <a:endParaRPr lang="en-US"/>
          </a:p>
        </p:txBody>
      </p:sp>
      <p:sp>
        <p:nvSpPr>
          <p:cNvPr id="5129" name="Text Box 8"/>
          <p:cNvSpPr txBox="1">
            <a:spLocks noChangeArrowheads="1"/>
          </p:cNvSpPr>
          <p:nvPr/>
        </p:nvSpPr>
        <p:spPr bwMode="auto">
          <a:xfrm>
            <a:off x="228600" y="1582738"/>
            <a:ext cx="914400" cy="274637"/>
          </a:xfrm>
          <a:prstGeom prst="rect">
            <a:avLst/>
          </a:prstGeom>
          <a:noFill/>
          <a:ln w="9525">
            <a:noFill/>
            <a:miter lim="800000"/>
            <a:headEnd/>
            <a:tailEnd/>
          </a:ln>
        </p:spPr>
        <p:txBody>
          <a:bodyPr>
            <a:spAutoFit/>
          </a:bodyPr>
          <a:lstStyle/>
          <a:p>
            <a:pPr defTabSz="1958975">
              <a:spcBef>
                <a:spcPct val="50000"/>
              </a:spcBef>
            </a:pPr>
            <a:r>
              <a:rPr lang="en-US" sz="1200"/>
              <a:t>Step 1</a:t>
            </a:r>
          </a:p>
        </p:txBody>
      </p:sp>
      <p:sp>
        <p:nvSpPr>
          <p:cNvPr id="5130" name="Text Box 12"/>
          <p:cNvSpPr txBox="1">
            <a:spLocks noChangeArrowheads="1"/>
          </p:cNvSpPr>
          <p:nvPr/>
        </p:nvSpPr>
        <p:spPr bwMode="auto">
          <a:xfrm>
            <a:off x="1371600" y="2163763"/>
            <a:ext cx="2286000" cy="274637"/>
          </a:xfrm>
          <a:prstGeom prst="rect">
            <a:avLst/>
          </a:prstGeom>
          <a:noFill/>
          <a:ln w="9525">
            <a:noFill/>
            <a:miter lim="800000"/>
            <a:headEnd/>
            <a:tailEnd/>
          </a:ln>
        </p:spPr>
        <p:txBody>
          <a:bodyPr>
            <a:spAutoFit/>
          </a:bodyPr>
          <a:lstStyle/>
          <a:p>
            <a:pPr defTabSz="1958975">
              <a:spcBef>
                <a:spcPct val="50000"/>
              </a:spcBef>
            </a:pPr>
            <a:r>
              <a:rPr lang="en-US" sz="1200" b="1"/>
              <a:t>Applicable Rules </a:t>
            </a:r>
            <a:r>
              <a:rPr lang="en-US" sz="1200" b="1">
                <a:solidFill>
                  <a:schemeClr val="folHlink"/>
                </a:solidFill>
              </a:rPr>
              <a:t>13</a:t>
            </a:r>
            <a:r>
              <a:rPr lang="en-US" sz="1200" b="1"/>
              <a:t>, 14</a:t>
            </a:r>
          </a:p>
        </p:txBody>
      </p:sp>
      <p:sp>
        <p:nvSpPr>
          <p:cNvPr id="5131" name="Oval 4"/>
          <p:cNvSpPr>
            <a:spLocks noChangeArrowheads="1"/>
          </p:cNvSpPr>
          <p:nvPr/>
        </p:nvSpPr>
        <p:spPr bwMode="auto">
          <a:xfrm>
            <a:off x="533400" y="2878138"/>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Li</a:t>
            </a:r>
          </a:p>
        </p:txBody>
      </p:sp>
      <p:sp>
        <p:nvSpPr>
          <p:cNvPr id="5132" name="Text Box 12"/>
          <p:cNvSpPr txBox="1">
            <a:spLocks noChangeArrowheads="1"/>
          </p:cNvSpPr>
          <p:nvPr/>
        </p:nvSpPr>
        <p:spPr bwMode="auto">
          <a:xfrm>
            <a:off x="1371600" y="3335338"/>
            <a:ext cx="2133600" cy="274637"/>
          </a:xfrm>
          <a:prstGeom prst="rect">
            <a:avLst/>
          </a:prstGeom>
          <a:noFill/>
          <a:ln w="9525">
            <a:noFill/>
            <a:miter lim="800000"/>
            <a:headEnd/>
            <a:tailEnd/>
          </a:ln>
        </p:spPr>
        <p:txBody>
          <a:bodyPr>
            <a:spAutoFit/>
          </a:bodyPr>
          <a:lstStyle/>
          <a:p>
            <a:pPr defTabSz="1958975">
              <a:spcBef>
                <a:spcPct val="50000"/>
              </a:spcBef>
            </a:pPr>
            <a:r>
              <a:rPr lang="en-US" sz="1200" b="1"/>
              <a:t>Applicable Rules 7, </a:t>
            </a:r>
            <a:r>
              <a:rPr lang="en-US" sz="1200" b="1">
                <a:solidFill>
                  <a:schemeClr val="folHlink"/>
                </a:solidFill>
              </a:rPr>
              <a:t>8</a:t>
            </a:r>
          </a:p>
        </p:txBody>
      </p:sp>
      <p:sp>
        <p:nvSpPr>
          <p:cNvPr id="5133" name="Line 6"/>
          <p:cNvSpPr>
            <a:spLocks noChangeShapeType="1"/>
          </p:cNvSpPr>
          <p:nvPr/>
        </p:nvSpPr>
        <p:spPr bwMode="auto">
          <a:xfrm>
            <a:off x="1524000" y="3182938"/>
            <a:ext cx="1371600" cy="0"/>
          </a:xfrm>
          <a:prstGeom prst="line">
            <a:avLst/>
          </a:prstGeom>
          <a:noFill/>
          <a:ln w="9525">
            <a:solidFill>
              <a:schemeClr val="tx1"/>
            </a:solidFill>
            <a:round/>
            <a:headEnd/>
            <a:tailEnd type="triangle" w="med" len="med"/>
          </a:ln>
        </p:spPr>
        <p:txBody>
          <a:bodyPr/>
          <a:lstStyle/>
          <a:p>
            <a:endParaRPr lang="en-US"/>
          </a:p>
        </p:txBody>
      </p:sp>
      <p:sp>
        <p:nvSpPr>
          <p:cNvPr id="5134" name="Text Box 8"/>
          <p:cNvSpPr txBox="1">
            <a:spLocks noChangeArrowheads="1"/>
          </p:cNvSpPr>
          <p:nvPr/>
        </p:nvSpPr>
        <p:spPr bwMode="auto">
          <a:xfrm>
            <a:off x="304800" y="2573338"/>
            <a:ext cx="914400" cy="274637"/>
          </a:xfrm>
          <a:prstGeom prst="rect">
            <a:avLst/>
          </a:prstGeom>
          <a:noFill/>
          <a:ln w="9525">
            <a:noFill/>
            <a:miter lim="800000"/>
            <a:headEnd/>
            <a:tailEnd/>
          </a:ln>
        </p:spPr>
        <p:txBody>
          <a:bodyPr>
            <a:spAutoFit/>
          </a:bodyPr>
          <a:lstStyle/>
          <a:p>
            <a:pPr defTabSz="1958975">
              <a:spcBef>
                <a:spcPct val="50000"/>
              </a:spcBef>
            </a:pPr>
            <a:r>
              <a:rPr lang="en-US" sz="1200"/>
              <a:t>Step 2</a:t>
            </a:r>
          </a:p>
        </p:txBody>
      </p:sp>
      <p:sp>
        <p:nvSpPr>
          <p:cNvPr id="5135" name="Oval 9"/>
          <p:cNvSpPr>
            <a:spLocks noChangeArrowheads="1"/>
          </p:cNvSpPr>
          <p:nvPr/>
        </p:nvSpPr>
        <p:spPr bwMode="auto">
          <a:xfrm>
            <a:off x="228600" y="381000"/>
            <a:ext cx="457200" cy="381000"/>
          </a:xfrm>
          <a:prstGeom prst="ellipse">
            <a:avLst/>
          </a:prstGeom>
          <a:solidFill>
            <a:srgbClr val="FF6600"/>
          </a:solidFill>
          <a:ln w="9525">
            <a:solidFill>
              <a:schemeClr val="tx1"/>
            </a:solidFill>
            <a:round/>
            <a:headEnd/>
            <a:tailEnd/>
          </a:ln>
        </p:spPr>
        <p:txBody>
          <a:bodyPr wrap="none" anchor="ctr"/>
          <a:lstStyle/>
          <a:p>
            <a:pPr algn="ctr" defTabSz="1958975"/>
            <a:endParaRPr lang="en-US" sz="1200"/>
          </a:p>
        </p:txBody>
      </p:sp>
      <p:sp>
        <p:nvSpPr>
          <p:cNvPr id="5136" name="Text Box 10"/>
          <p:cNvSpPr txBox="1">
            <a:spLocks noChangeArrowheads="1"/>
          </p:cNvSpPr>
          <p:nvPr/>
        </p:nvSpPr>
        <p:spPr bwMode="auto">
          <a:xfrm>
            <a:off x="685800" y="381000"/>
            <a:ext cx="6096000" cy="274638"/>
          </a:xfrm>
          <a:prstGeom prst="rect">
            <a:avLst/>
          </a:prstGeom>
          <a:noFill/>
          <a:ln w="9525">
            <a:noFill/>
            <a:miter lim="800000"/>
            <a:headEnd/>
            <a:tailEnd/>
          </a:ln>
        </p:spPr>
        <p:txBody>
          <a:bodyPr>
            <a:spAutoFit/>
          </a:bodyPr>
          <a:lstStyle/>
          <a:p>
            <a:pPr defTabSz="1958975">
              <a:spcBef>
                <a:spcPct val="50000"/>
              </a:spcBef>
            </a:pPr>
            <a:r>
              <a:rPr lang="en-US" sz="1200"/>
              <a:t>Vertex where to apply a rule in the LHS of a step</a:t>
            </a:r>
          </a:p>
        </p:txBody>
      </p:sp>
      <p:sp>
        <p:nvSpPr>
          <p:cNvPr id="5137" name="Rectangle 21"/>
          <p:cNvSpPr>
            <a:spLocks noChangeArrowheads="1"/>
          </p:cNvSpPr>
          <p:nvPr/>
        </p:nvSpPr>
        <p:spPr bwMode="auto">
          <a:xfrm>
            <a:off x="304800" y="152400"/>
            <a:ext cx="838200" cy="274638"/>
          </a:xfrm>
          <a:prstGeom prst="rect">
            <a:avLst/>
          </a:prstGeom>
          <a:noFill/>
          <a:ln w="9525">
            <a:noFill/>
            <a:miter lim="800000"/>
            <a:headEnd/>
            <a:tailEnd/>
          </a:ln>
        </p:spPr>
        <p:txBody>
          <a:bodyPr>
            <a:spAutoFit/>
          </a:bodyPr>
          <a:lstStyle/>
          <a:p>
            <a:pPr defTabSz="1958975"/>
            <a:r>
              <a:rPr lang="en-US" sz="1200" b="1">
                <a:solidFill>
                  <a:schemeClr val="folHlink"/>
                </a:solidFill>
              </a:rPr>
              <a:t>4</a:t>
            </a:r>
          </a:p>
        </p:txBody>
      </p:sp>
      <p:pic>
        <p:nvPicPr>
          <p:cNvPr id="5138" name="Picture 18" descr="crossknot1"/>
          <p:cNvPicPr>
            <a:picLocks noChangeAspect="1" noChangeArrowheads="1"/>
          </p:cNvPicPr>
          <p:nvPr/>
        </p:nvPicPr>
        <p:blipFill>
          <a:blip r:embed="rId3"/>
          <a:srcRect/>
          <a:stretch>
            <a:fillRect/>
          </a:stretch>
        </p:blipFill>
        <p:spPr bwMode="auto">
          <a:xfrm>
            <a:off x="4038600" y="1506538"/>
            <a:ext cx="1371600" cy="993775"/>
          </a:xfrm>
          <a:prstGeom prst="rect">
            <a:avLst/>
          </a:prstGeom>
          <a:noFill/>
        </p:spPr>
      </p:pic>
      <p:pic>
        <p:nvPicPr>
          <p:cNvPr id="5139" name="Picture 19" descr="crossknot2"/>
          <p:cNvPicPr>
            <a:picLocks noChangeAspect="1" noChangeArrowheads="1"/>
          </p:cNvPicPr>
          <p:nvPr/>
        </p:nvPicPr>
        <p:blipFill>
          <a:blip r:embed="rId4"/>
          <a:srcRect/>
          <a:stretch>
            <a:fillRect/>
          </a:stretch>
        </p:blipFill>
        <p:spPr bwMode="auto">
          <a:xfrm>
            <a:off x="4800600" y="2743200"/>
            <a:ext cx="1371600" cy="995363"/>
          </a:xfrm>
          <a:prstGeom prst="rect">
            <a:avLst/>
          </a:prstGeom>
          <a:noFill/>
        </p:spPr>
      </p:pic>
      <p:pic>
        <p:nvPicPr>
          <p:cNvPr id="5140" name="Picture 20" descr="crossknot4"/>
          <p:cNvPicPr>
            <a:picLocks noChangeAspect="1" noChangeArrowheads="1"/>
          </p:cNvPicPr>
          <p:nvPr/>
        </p:nvPicPr>
        <p:blipFill>
          <a:blip r:embed="rId5"/>
          <a:srcRect/>
          <a:stretch>
            <a:fillRect/>
          </a:stretch>
        </p:blipFill>
        <p:spPr bwMode="auto">
          <a:xfrm>
            <a:off x="5562600" y="3810000"/>
            <a:ext cx="1371600" cy="993775"/>
          </a:xfrm>
          <a:prstGeom prst="rect">
            <a:avLst/>
          </a:prstGeom>
          <a:noFill/>
        </p:spPr>
      </p:pic>
      <p:sp>
        <p:nvSpPr>
          <p:cNvPr id="5141" name="Oval 13"/>
          <p:cNvSpPr>
            <a:spLocks noChangeArrowheads="1"/>
          </p:cNvSpPr>
          <p:nvPr/>
        </p:nvSpPr>
        <p:spPr bwMode="auto">
          <a:xfrm>
            <a:off x="3276600" y="2954338"/>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5142" name="Line 14"/>
          <p:cNvSpPr>
            <a:spLocks noChangeShapeType="1"/>
          </p:cNvSpPr>
          <p:nvPr/>
        </p:nvSpPr>
        <p:spPr bwMode="auto">
          <a:xfrm>
            <a:off x="3657600" y="3182938"/>
            <a:ext cx="685800" cy="0"/>
          </a:xfrm>
          <a:prstGeom prst="line">
            <a:avLst/>
          </a:prstGeom>
          <a:noFill/>
          <a:ln w="9525">
            <a:solidFill>
              <a:schemeClr val="tx1"/>
            </a:solidFill>
            <a:round/>
            <a:headEnd/>
            <a:tailEnd/>
          </a:ln>
        </p:spPr>
        <p:txBody>
          <a:bodyPr/>
          <a:lstStyle/>
          <a:p>
            <a:endParaRPr lang="en-US"/>
          </a:p>
        </p:txBody>
      </p:sp>
      <p:sp>
        <p:nvSpPr>
          <p:cNvPr id="5143" name="Oval 15"/>
          <p:cNvSpPr>
            <a:spLocks noChangeArrowheads="1"/>
          </p:cNvSpPr>
          <p:nvPr/>
        </p:nvSpPr>
        <p:spPr bwMode="auto">
          <a:xfrm>
            <a:off x="5029200" y="39624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Li</a:t>
            </a:r>
          </a:p>
        </p:txBody>
      </p:sp>
      <p:sp>
        <p:nvSpPr>
          <p:cNvPr id="5144" name="Oval 13"/>
          <p:cNvSpPr>
            <a:spLocks noChangeArrowheads="1"/>
          </p:cNvSpPr>
          <p:nvPr/>
        </p:nvSpPr>
        <p:spPr bwMode="auto">
          <a:xfrm>
            <a:off x="4343400" y="2954338"/>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Ro</a:t>
            </a:r>
          </a:p>
        </p:txBody>
      </p:sp>
      <p:sp>
        <p:nvSpPr>
          <p:cNvPr id="5145" name="Line 14"/>
          <p:cNvSpPr>
            <a:spLocks noChangeShapeType="1"/>
          </p:cNvSpPr>
          <p:nvPr/>
        </p:nvSpPr>
        <p:spPr bwMode="auto">
          <a:xfrm>
            <a:off x="4495800" y="4191000"/>
            <a:ext cx="533400" cy="0"/>
          </a:xfrm>
          <a:prstGeom prst="line">
            <a:avLst/>
          </a:prstGeom>
          <a:noFill/>
          <a:ln w="9525">
            <a:solidFill>
              <a:schemeClr val="tx1"/>
            </a:solidFill>
            <a:round/>
            <a:headEnd/>
            <a:tailEnd/>
          </a:ln>
        </p:spPr>
        <p:txBody>
          <a:bodyPr/>
          <a:lstStyle/>
          <a:p>
            <a:endParaRPr lang="en-US"/>
          </a:p>
        </p:txBody>
      </p:sp>
      <p:sp>
        <p:nvSpPr>
          <p:cNvPr id="5146" name="Line 14"/>
          <p:cNvSpPr>
            <a:spLocks noChangeShapeType="1"/>
          </p:cNvSpPr>
          <p:nvPr/>
        </p:nvSpPr>
        <p:spPr bwMode="auto">
          <a:xfrm flipH="1" flipV="1">
            <a:off x="5334000" y="5105400"/>
            <a:ext cx="381000" cy="0"/>
          </a:xfrm>
          <a:prstGeom prst="line">
            <a:avLst/>
          </a:prstGeom>
          <a:noFill/>
          <a:ln w="9525">
            <a:solidFill>
              <a:schemeClr val="tx1"/>
            </a:solidFill>
            <a:round/>
            <a:headEnd/>
            <a:tailEnd/>
          </a:ln>
        </p:spPr>
        <p:txBody>
          <a:bodyPr/>
          <a:lstStyle/>
          <a:p>
            <a:endParaRPr lang="en-US"/>
          </a:p>
        </p:txBody>
      </p:sp>
      <p:sp>
        <p:nvSpPr>
          <p:cNvPr id="5147" name="Oval 13"/>
          <p:cNvSpPr>
            <a:spLocks noChangeArrowheads="1"/>
          </p:cNvSpPr>
          <p:nvPr/>
        </p:nvSpPr>
        <p:spPr bwMode="auto">
          <a:xfrm>
            <a:off x="5715000" y="48768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Co</a:t>
            </a:r>
          </a:p>
        </p:txBody>
      </p:sp>
      <p:sp>
        <p:nvSpPr>
          <p:cNvPr id="5148" name="Oval 13"/>
          <p:cNvSpPr>
            <a:spLocks noChangeArrowheads="1"/>
          </p:cNvSpPr>
          <p:nvPr/>
        </p:nvSpPr>
        <p:spPr bwMode="auto">
          <a:xfrm>
            <a:off x="6629400" y="59436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T</a:t>
            </a:r>
          </a:p>
        </p:txBody>
      </p:sp>
      <p:pic>
        <p:nvPicPr>
          <p:cNvPr id="5149" name="Picture 29" descr="crossknot5"/>
          <p:cNvPicPr>
            <a:picLocks noChangeAspect="1" noChangeArrowheads="1"/>
          </p:cNvPicPr>
          <p:nvPr/>
        </p:nvPicPr>
        <p:blipFill>
          <a:blip r:embed="rId6"/>
          <a:srcRect/>
          <a:stretch>
            <a:fillRect/>
          </a:stretch>
        </p:blipFill>
        <p:spPr bwMode="auto">
          <a:xfrm>
            <a:off x="6477000" y="4876800"/>
            <a:ext cx="1181100" cy="855663"/>
          </a:xfrm>
          <a:prstGeom prst="rect">
            <a:avLst/>
          </a:prstGeom>
          <a:noFill/>
        </p:spPr>
      </p:pic>
      <p:pic>
        <p:nvPicPr>
          <p:cNvPr id="5150" name="Picture 30" descr="crossknot7"/>
          <p:cNvPicPr>
            <a:picLocks noChangeAspect="1" noChangeArrowheads="1"/>
          </p:cNvPicPr>
          <p:nvPr/>
        </p:nvPicPr>
        <p:blipFill>
          <a:blip r:embed="rId7"/>
          <a:srcRect/>
          <a:stretch>
            <a:fillRect/>
          </a:stretch>
        </p:blipFill>
        <p:spPr bwMode="auto">
          <a:xfrm>
            <a:off x="7391400" y="5791200"/>
            <a:ext cx="1257300" cy="912813"/>
          </a:xfrm>
          <a:prstGeom prst="rect">
            <a:avLst/>
          </a:prstGeom>
          <a:noFill/>
        </p:spPr>
      </p:pic>
      <p:sp>
        <p:nvSpPr>
          <p:cNvPr id="5155" name="Text Box 12"/>
          <p:cNvSpPr txBox="1">
            <a:spLocks noChangeArrowheads="1"/>
          </p:cNvSpPr>
          <p:nvPr/>
        </p:nvSpPr>
        <p:spPr bwMode="auto">
          <a:xfrm>
            <a:off x="1371600" y="4297363"/>
            <a:ext cx="2133600" cy="274637"/>
          </a:xfrm>
          <a:prstGeom prst="rect">
            <a:avLst/>
          </a:prstGeom>
          <a:noFill/>
          <a:ln w="9525">
            <a:noFill/>
            <a:miter lim="800000"/>
            <a:headEnd/>
            <a:tailEnd/>
          </a:ln>
        </p:spPr>
        <p:txBody>
          <a:bodyPr>
            <a:spAutoFit/>
          </a:bodyPr>
          <a:lstStyle/>
          <a:p>
            <a:pPr defTabSz="1958975">
              <a:spcBef>
                <a:spcPct val="50000"/>
              </a:spcBef>
            </a:pPr>
            <a:r>
              <a:rPr lang="en-US" sz="1200" b="1"/>
              <a:t>Applicable Rules 9, </a:t>
            </a:r>
            <a:r>
              <a:rPr lang="en-US" sz="1200" b="1">
                <a:solidFill>
                  <a:schemeClr val="folHlink"/>
                </a:solidFill>
              </a:rPr>
              <a:t>10</a:t>
            </a:r>
          </a:p>
        </p:txBody>
      </p:sp>
      <p:sp>
        <p:nvSpPr>
          <p:cNvPr id="5156" name="Line 6"/>
          <p:cNvSpPr>
            <a:spLocks noChangeShapeType="1"/>
          </p:cNvSpPr>
          <p:nvPr/>
        </p:nvSpPr>
        <p:spPr bwMode="auto">
          <a:xfrm>
            <a:off x="1524000" y="4144963"/>
            <a:ext cx="1371600" cy="0"/>
          </a:xfrm>
          <a:prstGeom prst="line">
            <a:avLst/>
          </a:prstGeom>
          <a:noFill/>
          <a:ln w="9525">
            <a:solidFill>
              <a:schemeClr val="tx1"/>
            </a:solidFill>
            <a:round/>
            <a:headEnd/>
            <a:tailEnd type="triangle" w="med" len="med"/>
          </a:ln>
        </p:spPr>
        <p:txBody>
          <a:bodyPr/>
          <a:lstStyle/>
          <a:p>
            <a:endParaRPr lang="en-US"/>
          </a:p>
        </p:txBody>
      </p:sp>
      <p:sp>
        <p:nvSpPr>
          <p:cNvPr id="5157" name="Text Box 8"/>
          <p:cNvSpPr txBox="1">
            <a:spLocks noChangeArrowheads="1"/>
          </p:cNvSpPr>
          <p:nvPr/>
        </p:nvSpPr>
        <p:spPr bwMode="auto">
          <a:xfrm>
            <a:off x="304800" y="3535363"/>
            <a:ext cx="914400" cy="274637"/>
          </a:xfrm>
          <a:prstGeom prst="rect">
            <a:avLst/>
          </a:prstGeom>
          <a:noFill/>
          <a:ln w="9525">
            <a:noFill/>
            <a:miter lim="800000"/>
            <a:headEnd/>
            <a:tailEnd/>
          </a:ln>
        </p:spPr>
        <p:txBody>
          <a:bodyPr>
            <a:spAutoFit/>
          </a:bodyPr>
          <a:lstStyle/>
          <a:p>
            <a:pPr defTabSz="1958975">
              <a:spcBef>
                <a:spcPct val="50000"/>
              </a:spcBef>
            </a:pPr>
            <a:r>
              <a:rPr lang="en-US" sz="1200"/>
              <a:t>Step 3</a:t>
            </a:r>
          </a:p>
        </p:txBody>
      </p:sp>
      <p:sp>
        <p:nvSpPr>
          <p:cNvPr id="5161" name="Oval 13"/>
          <p:cNvSpPr>
            <a:spLocks noChangeArrowheads="1"/>
          </p:cNvSpPr>
          <p:nvPr/>
        </p:nvSpPr>
        <p:spPr bwMode="auto">
          <a:xfrm>
            <a:off x="228600" y="38862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5162" name="Line 14"/>
          <p:cNvSpPr>
            <a:spLocks noChangeShapeType="1"/>
          </p:cNvSpPr>
          <p:nvPr/>
        </p:nvSpPr>
        <p:spPr bwMode="auto">
          <a:xfrm>
            <a:off x="609600" y="4114800"/>
            <a:ext cx="457200" cy="0"/>
          </a:xfrm>
          <a:prstGeom prst="line">
            <a:avLst/>
          </a:prstGeom>
          <a:noFill/>
          <a:ln w="9525">
            <a:solidFill>
              <a:schemeClr val="tx1"/>
            </a:solidFill>
            <a:round/>
            <a:headEnd/>
            <a:tailEnd/>
          </a:ln>
        </p:spPr>
        <p:txBody>
          <a:bodyPr/>
          <a:lstStyle/>
          <a:p>
            <a:endParaRPr lang="en-US"/>
          </a:p>
        </p:txBody>
      </p:sp>
      <p:sp>
        <p:nvSpPr>
          <p:cNvPr id="5163" name="Oval 13"/>
          <p:cNvSpPr>
            <a:spLocks noChangeArrowheads="1"/>
          </p:cNvSpPr>
          <p:nvPr/>
        </p:nvSpPr>
        <p:spPr bwMode="auto">
          <a:xfrm>
            <a:off x="1066800" y="38862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Ro</a:t>
            </a:r>
          </a:p>
        </p:txBody>
      </p:sp>
      <p:sp>
        <p:nvSpPr>
          <p:cNvPr id="5164" name="Oval 13"/>
          <p:cNvSpPr>
            <a:spLocks noChangeArrowheads="1"/>
          </p:cNvSpPr>
          <p:nvPr/>
        </p:nvSpPr>
        <p:spPr bwMode="auto">
          <a:xfrm>
            <a:off x="3276600" y="3962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5165" name="Line 14"/>
          <p:cNvSpPr>
            <a:spLocks noChangeShapeType="1"/>
          </p:cNvSpPr>
          <p:nvPr/>
        </p:nvSpPr>
        <p:spPr bwMode="auto">
          <a:xfrm>
            <a:off x="3657600" y="4191000"/>
            <a:ext cx="457200" cy="0"/>
          </a:xfrm>
          <a:prstGeom prst="line">
            <a:avLst/>
          </a:prstGeom>
          <a:noFill/>
          <a:ln w="9525">
            <a:solidFill>
              <a:schemeClr val="tx1"/>
            </a:solidFill>
            <a:round/>
            <a:headEnd/>
            <a:tailEnd/>
          </a:ln>
        </p:spPr>
        <p:txBody>
          <a:bodyPr/>
          <a:lstStyle/>
          <a:p>
            <a:endParaRPr lang="en-US"/>
          </a:p>
        </p:txBody>
      </p:sp>
      <p:sp>
        <p:nvSpPr>
          <p:cNvPr id="5166" name="Oval 13"/>
          <p:cNvSpPr>
            <a:spLocks noChangeArrowheads="1"/>
          </p:cNvSpPr>
          <p:nvPr/>
        </p:nvSpPr>
        <p:spPr bwMode="auto">
          <a:xfrm>
            <a:off x="4114800" y="3962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5167" name="Oval 15"/>
          <p:cNvSpPr>
            <a:spLocks noChangeArrowheads="1"/>
          </p:cNvSpPr>
          <p:nvPr/>
        </p:nvSpPr>
        <p:spPr bwMode="auto">
          <a:xfrm>
            <a:off x="4953000" y="48768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5168" name="Line 14"/>
          <p:cNvSpPr>
            <a:spLocks noChangeShapeType="1"/>
          </p:cNvSpPr>
          <p:nvPr/>
        </p:nvSpPr>
        <p:spPr bwMode="auto">
          <a:xfrm>
            <a:off x="4419600" y="5105400"/>
            <a:ext cx="533400" cy="0"/>
          </a:xfrm>
          <a:prstGeom prst="line">
            <a:avLst/>
          </a:prstGeom>
          <a:noFill/>
          <a:ln w="9525">
            <a:solidFill>
              <a:schemeClr val="tx1"/>
            </a:solidFill>
            <a:round/>
            <a:headEnd/>
            <a:tailEnd/>
          </a:ln>
        </p:spPr>
        <p:txBody>
          <a:bodyPr/>
          <a:lstStyle/>
          <a:p>
            <a:endParaRPr lang="en-US"/>
          </a:p>
        </p:txBody>
      </p:sp>
      <p:sp>
        <p:nvSpPr>
          <p:cNvPr id="5169" name="Text Box 12"/>
          <p:cNvSpPr txBox="1">
            <a:spLocks noChangeArrowheads="1"/>
          </p:cNvSpPr>
          <p:nvPr/>
        </p:nvSpPr>
        <p:spPr bwMode="auto">
          <a:xfrm>
            <a:off x="1295400" y="5211763"/>
            <a:ext cx="2133600" cy="274637"/>
          </a:xfrm>
          <a:prstGeom prst="rect">
            <a:avLst/>
          </a:prstGeom>
          <a:noFill/>
          <a:ln w="9525">
            <a:noFill/>
            <a:miter lim="800000"/>
            <a:headEnd/>
            <a:tailEnd/>
          </a:ln>
        </p:spPr>
        <p:txBody>
          <a:bodyPr>
            <a:spAutoFit/>
          </a:bodyPr>
          <a:lstStyle/>
          <a:p>
            <a:pPr defTabSz="1958975">
              <a:spcBef>
                <a:spcPct val="50000"/>
              </a:spcBef>
            </a:pPr>
            <a:r>
              <a:rPr lang="en-US" sz="1200" b="1"/>
              <a:t>Applicable Rules </a:t>
            </a:r>
            <a:r>
              <a:rPr lang="en-US" sz="1200" b="1">
                <a:solidFill>
                  <a:schemeClr val="folHlink"/>
                </a:solidFill>
              </a:rPr>
              <a:t>7</a:t>
            </a:r>
            <a:r>
              <a:rPr lang="en-US" sz="1200" b="1"/>
              <a:t>, 8</a:t>
            </a:r>
          </a:p>
        </p:txBody>
      </p:sp>
      <p:sp>
        <p:nvSpPr>
          <p:cNvPr id="5170" name="Line 6"/>
          <p:cNvSpPr>
            <a:spLocks noChangeShapeType="1"/>
          </p:cNvSpPr>
          <p:nvPr/>
        </p:nvSpPr>
        <p:spPr bwMode="auto">
          <a:xfrm>
            <a:off x="1676400" y="5059363"/>
            <a:ext cx="1371600" cy="0"/>
          </a:xfrm>
          <a:prstGeom prst="line">
            <a:avLst/>
          </a:prstGeom>
          <a:noFill/>
          <a:ln w="9525">
            <a:solidFill>
              <a:schemeClr val="tx1"/>
            </a:solidFill>
            <a:round/>
            <a:headEnd/>
            <a:tailEnd type="triangle" w="med" len="med"/>
          </a:ln>
        </p:spPr>
        <p:txBody>
          <a:bodyPr/>
          <a:lstStyle/>
          <a:p>
            <a:endParaRPr lang="en-US"/>
          </a:p>
        </p:txBody>
      </p:sp>
      <p:sp>
        <p:nvSpPr>
          <p:cNvPr id="5171" name="Text Box 8"/>
          <p:cNvSpPr txBox="1">
            <a:spLocks noChangeArrowheads="1"/>
          </p:cNvSpPr>
          <p:nvPr/>
        </p:nvSpPr>
        <p:spPr bwMode="auto">
          <a:xfrm>
            <a:off x="228600" y="4449763"/>
            <a:ext cx="914400" cy="274637"/>
          </a:xfrm>
          <a:prstGeom prst="rect">
            <a:avLst/>
          </a:prstGeom>
          <a:noFill/>
          <a:ln w="9525">
            <a:noFill/>
            <a:miter lim="800000"/>
            <a:headEnd/>
            <a:tailEnd/>
          </a:ln>
        </p:spPr>
        <p:txBody>
          <a:bodyPr>
            <a:spAutoFit/>
          </a:bodyPr>
          <a:lstStyle/>
          <a:p>
            <a:pPr defTabSz="1958975">
              <a:spcBef>
                <a:spcPct val="50000"/>
              </a:spcBef>
            </a:pPr>
            <a:r>
              <a:rPr lang="en-US" sz="1200"/>
              <a:t>Step 4</a:t>
            </a:r>
          </a:p>
        </p:txBody>
      </p:sp>
      <p:sp>
        <p:nvSpPr>
          <p:cNvPr id="5175" name="Oval 13"/>
          <p:cNvSpPr>
            <a:spLocks noChangeArrowheads="1"/>
          </p:cNvSpPr>
          <p:nvPr/>
        </p:nvSpPr>
        <p:spPr bwMode="auto">
          <a:xfrm>
            <a:off x="3200400" y="48768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5176" name="Line 14"/>
          <p:cNvSpPr>
            <a:spLocks noChangeShapeType="1"/>
          </p:cNvSpPr>
          <p:nvPr/>
        </p:nvSpPr>
        <p:spPr bwMode="auto">
          <a:xfrm>
            <a:off x="3581400" y="5105400"/>
            <a:ext cx="457200" cy="0"/>
          </a:xfrm>
          <a:prstGeom prst="line">
            <a:avLst/>
          </a:prstGeom>
          <a:noFill/>
          <a:ln w="9525">
            <a:solidFill>
              <a:schemeClr val="tx1"/>
            </a:solidFill>
            <a:round/>
            <a:headEnd/>
            <a:tailEnd/>
          </a:ln>
        </p:spPr>
        <p:txBody>
          <a:bodyPr/>
          <a:lstStyle/>
          <a:p>
            <a:endParaRPr lang="en-US"/>
          </a:p>
        </p:txBody>
      </p:sp>
      <p:sp>
        <p:nvSpPr>
          <p:cNvPr id="5177" name="Oval 13"/>
          <p:cNvSpPr>
            <a:spLocks noChangeArrowheads="1"/>
          </p:cNvSpPr>
          <p:nvPr/>
        </p:nvSpPr>
        <p:spPr bwMode="auto">
          <a:xfrm>
            <a:off x="4038600" y="48768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5178" name="Oval 15"/>
          <p:cNvSpPr>
            <a:spLocks noChangeArrowheads="1"/>
          </p:cNvSpPr>
          <p:nvPr/>
        </p:nvSpPr>
        <p:spPr bwMode="auto">
          <a:xfrm>
            <a:off x="1143000" y="48006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Li</a:t>
            </a:r>
          </a:p>
        </p:txBody>
      </p:sp>
      <p:sp>
        <p:nvSpPr>
          <p:cNvPr id="5179" name="Line 14"/>
          <p:cNvSpPr>
            <a:spLocks noChangeShapeType="1"/>
          </p:cNvSpPr>
          <p:nvPr/>
        </p:nvSpPr>
        <p:spPr bwMode="auto">
          <a:xfrm>
            <a:off x="914400" y="5029200"/>
            <a:ext cx="228600" cy="0"/>
          </a:xfrm>
          <a:prstGeom prst="line">
            <a:avLst/>
          </a:prstGeom>
          <a:noFill/>
          <a:ln w="9525">
            <a:solidFill>
              <a:schemeClr val="tx1"/>
            </a:solidFill>
            <a:round/>
            <a:headEnd/>
            <a:tailEnd/>
          </a:ln>
        </p:spPr>
        <p:txBody>
          <a:bodyPr/>
          <a:lstStyle/>
          <a:p>
            <a:endParaRPr lang="en-US"/>
          </a:p>
        </p:txBody>
      </p:sp>
      <p:sp>
        <p:nvSpPr>
          <p:cNvPr id="5180" name="Oval 13"/>
          <p:cNvSpPr>
            <a:spLocks noChangeArrowheads="1"/>
          </p:cNvSpPr>
          <p:nvPr/>
        </p:nvSpPr>
        <p:spPr bwMode="auto">
          <a:xfrm>
            <a:off x="76200" y="48006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5181" name="Line 14"/>
          <p:cNvSpPr>
            <a:spLocks noChangeShapeType="1"/>
          </p:cNvSpPr>
          <p:nvPr/>
        </p:nvSpPr>
        <p:spPr bwMode="auto">
          <a:xfrm>
            <a:off x="457200" y="5029200"/>
            <a:ext cx="152400" cy="0"/>
          </a:xfrm>
          <a:prstGeom prst="line">
            <a:avLst/>
          </a:prstGeom>
          <a:noFill/>
          <a:ln w="9525">
            <a:solidFill>
              <a:schemeClr val="tx1"/>
            </a:solidFill>
            <a:round/>
            <a:headEnd/>
            <a:tailEnd/>
          </a:ln>
        </p:spPr>
        <p:txBody>
          <a:bodyPr/>
          <a:lstStyle/>
          <a:p>
            <a:endParaRPr lang="en-US"/>
          </a:p>
        </p:txBody>
      </p:sp>
      <p:sp>
        <p:nvSpPr>
          <p:cNvPr id="5182" name="Oval 13"/>
          <p:cNvSpPr>
            <a:spLocks noChangeArrowheads="1"/>
          </p:cNvSpPr>
          <p:nvPr/>
        </p:nvSpPr>
        <p:spPr bwMode="auto">
          <a:xfrm>
            <a:off x="609600" y="48006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5183" name="Line 14"/>
          <p:cNvSpPr>
            <a:spLocks noChangeShapeType="1"/>
          </p:cNvSpPr>
          <p:nvPr/>
        </p:nvSpPr>
        <p:spPr bwMode="auto">
          <a:xfrm flipH="1" flipV="1">
            <a:off x="5486400" y="6172200"/>
            <a:ext cx="381000" cy="0"/>
          </a:xfrm>
          <a:prstGeom prst="line">
            <a:avLst/>
          </a:prstGeom>
          <a:noFill/>
          <a:ln w="9525">
            <a:solidFill>
              <a:schemeClr val="tx1"/>
            </a:solidFill>
            <a:round/>
            <a:headEnd/>
            <a:tailEnd/>
          </a:ln>
        </p:spPr>
        <p:txBody>
          <a:bodyPr/>
          <a:lstStyle/>
          <a:p>
            <a:endParaRPr lang="en-US"/>
          </a:p>
        </p:txBody>
      </p:sp>
      <p:sp>
        <p:nvSpPr>
          <p:cNvPr id="5184" name="Oval 13"/>
          <p:cNvSpPr>
            <a:spLocks noChangeArrowheads="1"/>
          </p:cNvSpPr>
          <p:nvPr/>
        </p:nvSpPr>
        <p:spPr bwMode="auto">
          <a:xfrm>
            <a:off x="5867400" y="59436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Co</a:t>
            </a:r>
          </a:p>
        </p:txBody>
      </p:sp>
      <p:sp>
        <p:nvSpPr>
          <p:cNvPr id="5185" name="Oval 15"/>
          <p:cNvSpPr>
            <a:spLocks noChangeArrowheads="1"/>
          </p:cNvSpPr>
          <p:nvPr/>
        </p:nvSpPr>
        <p:spPr bwMode="auto">
          <a:xfrm>
            <a:off x="5105400" y="59436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5186" name="Line 14"/>
          <p:cNvSpPr>
            <a:spLocks noChangeShapeType="1"/>
          </p:cNvSpPr>
          <p:nvPr/>
        </p:nvSpPr>
        <p:spPr bwMode="auto">
          <a:xfrm>
            <a:off x="4572000" y="6172200"/>
            <a:ext cx="533400" cy="0"/>
          </a:xfrm>
          <a:prstGeom prst="line">
            <a:avLst/>
          </a:prstGeom>
          <a:noFill/>
          <a:ln w="9525">
            <a:solidFill>
              <a:schemeClr val="tx1"/>
            </a:solidFill>
            <a:round/>
            <a:headEnd/>
            <a:tailEnd/>
          </a:ln>
        </p:spPr>
        <p:txBody>
          <a:bodyPr/>
          <a:lstStyle/>
          <a:p>
            <a:endParaRPr lang="en-US"/>
          </a:p>
        </p:txBody>
      </p:sp>
      <p:sp>
        <p:nvSpPr>
          <p:cNvPr id="5187" name="Text Box 12"/>
          <p:cNvSpPr txBox="1">
            <a:spLocks noChangeArrowheads="1"/>
          </p:cNvSpPr>
          <p:nvPr/>
        </p:nvSpPr>
        <p:spPr bwMode="auto">
          <a:xfrm>
            <a:off x="1676400" y="6400800"/>
            <a:ext cx="2133600" cy="274638"/>
          </a:xfrm>
          <a:prstGeom prst="rect">
            <a:avLst/>
          </a:prstGeom>
          <a:noFill/>
          <a:ln w="9525">
            <a:noFill/>
            <a:miter lim="800000"/>
            <a:headEnd/>
            <a:tailEnd/>
          </a:ln>
        </p:spPr>
        <p:txBody>
          <a:bodyPr>
            <a:spAutoFit/>
          </a:bodyPr>
          <a:lstStyle/>
          <a:p>
            <a:pPr defTabSz="1958975">
              <a:spcBef>
                <a:spcPct val="50000"/>
              </a:spcBef>
            </a:pPr>
            <a:r>
              <a:rPr lang="en-US" sz="1200" b="1"/>
              <a:t>Applicable Rules 5, 6, </a:t>
            </a:r>
            <a:r>
              <a:rPr lang="en-US" sz="1200" b="1">
                <a:solidFill>
                  <a:schemeClr val="folHlink"/>
                </a:solidFill>
              </a:rPr>
              <a:t>15</a:t>
            </a:r>
          </a:p>
        </p:txBody>
      </p:sp>
      <p:sp>
        <p:nvSpPr>
          <p:cNvPr id="5189" name="Text Box 8"/>
          <p:cNvSpPr txBox="1">
            <a:spLocks noChangeArrowheads="1"/>
          </p:cNvSpPr>
          <p:nvPr/>
        </p:nvSpPr>
        <p:spPr bwMode="auto">
          <a:xfrm>
            <a:off x="381000" y="5516563"/>
            <a:ext cx="914400" cy="274637"/>
          </a:xfrm>
          <a:prstGeom prst="rect">
            <a:avLst/>
          </a:prstGeom>
          <a:noFill/>
          <a:ln w="9525">
            <a:noFill/>
            <a:miter lim="800000"/>
            <a:headEnd/>
            <a:tailEnd/>
          </a:ln>
        </p:spPr>
        <p:txBody>
          <a:bodyPr>
            <a:spAutoFit/>
          </a:bodyPr>
          <a:lstStyle/>
          <a:p>
            <a:pPr defTabSz="1958975">
              <a:spcBef>
                <a:spcPct val="50000"/>
              </a:spcBef>
            </a:pPr>
            <a:r>
              <a:rPr lang="en-US" sz="1200"/>
              <a:t>Step 5</a:t>
            </a:r>
          </a:p>
        </p:txBody>
      </p:sp>
      <p:sp>
        <p:nvSpPr>
          <p:cNvPr id="5190" name="Oval 13"/>
          <p:cNvSpPr>
            <a:spLocks noChangeArrowheads="1"/>
          </p:cNvSpPr>
          <p:nvPr/>
        </p:nvSpPr>
        <p:spPr bwMode="auto">
          <a:xfrm>
            <a:off x="3352800" y="59436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5191" name="Line 14"/>
          <p:cNvSpPr>
            <a:spLocks noChangeShapeType="1"/>
          </p:cNvSpPr>
          <p:nvPr/>
        </p:nvSpPr>
        <p:spPr bwMode="auto">
          <a:xfrm>
            <a:off x="3733800" y="6172200"/>
            <a:ext cx="457200" cy="0"/>
          </a:xfrm>
          <a:prstGeom prst="line">
            <a:avLst/>
          </a:prstGeom>
          <a:noFill/>
          <a:ln w="9525">
            <a:solidFill>
              <a:schemeClr val="tx1"/>
            </a:solidFill>
            <a:round/>
            <a:headEnd/>
            <a:tailEnd/>
          </a:ln>
        </p:spPr>
        <p:txBody>
          <a:bodyPr/>
          <a:lstStyle/>
          <a:p>
            <a:endParaRPr lang="en-US"/>
          </a:p>
        </p:txBody>
      </p:sp>
      <p:sp>
        <p:nvSpPr>
          <p:cNvPr id="5192" name="Oval 13"/>
          <p:cNvSpPr>
            <a:spLocks noChangeArrowheads="1"/>
          </p:cNvSpPr>
          <p:nvPr/>
        </p:nvSpPr>
        <p:spPr bwMode="auto">
          <a:xfrm>
            <a:off x="4191000" y="59436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5193" name="Oval 15"/>
          <p:cNvSpPr>
            <a:spLocks noChangeArrowheads="1"/>
          </p:cNvSpPr>
          <p:nvPr/>
        </p:nvSpPr>
        <p:spPr bwMode="auto">
          <a:xfrm>
            <a:off x="1066800" y="5867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5194" name="Line 14"/>
          <p:cNvSpPr>
            <a:spLocks noChangeShapeType="1"/>
          </p:cNvSpPr>
          <p:nvPr/>
        </p:nvSpPr>
        <p:spPr bwMode="auto">
          <a:xfrm>
            <a:off x="838200" y="6096000"/>
            <a:ext cx="228600" cy="0"/>
          </a:xfrm>
          <a:prstGeom prst="line">
            <a:avLst/>
          </a:prstGeom>
          <a:noFill/>
          <a:ln w="9525">
            <a:solidFill>
              <a:schemeClr val="tx1"/>
            </a:solidFill>
            <a:round/>
            <a:headEnd/>
            <a:tailEnd/>
          </a:ln>
        </p:spPr>
        <p:txBody>
          <a:bodyPr/>
          <a:lstStyle/>
          <a:p>
            <a:endParaRPr lang="en-US"/>
          </a:p>
        </p:txBody>
      </p:sp>
      <p:sp>
        <p:nvSpPr>
          <p:cNvPr id="5195" name="Oval 13"/>
          <p:cNvSpPr>
            <a:spLocks noChangeArrowheads="1"/>
          </p:cNvSpPr>
          <p:nvPr/>
        </p:nvSpPr>
        <p:spPr bwMode="auto">
          <a:xfrm>
            <a:off x="0" y="5867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Li</a:t>
            </a:r>
          </a:p>
        </p:txBody>
      </p:sp>
      <p:sp>
        <p:nvSpPr>
          <p:cNvPr id="5196" name="Line 14"/>
          <p:cNvSpPr>
            <a:spLocks noChangeShapeType="1"/>
          </p:cNvSpPr>
          <p:nvPr/>
        </p:nvSpPr>
        <p:spPr bwMode="auto">
          <a:xfrm>
            <a:off x="381000" y="6096000"/>
            <a:ext cx="152400" cy="0"/>
          </a:xfrm>
          <a:prstGeom prst="line">
            <a:avLst/>
          </a:prstGeom>
          <a:noFill/>
          <a:ln w="9525">
            <a:solidFill>
              <a:schemeClr val="tx1"/>
            </a:solidFill>
            <a:round/>
            <a:headEnd/>
            <a:tailEnd/>
          </a:ln>
        </p:spPr>
        <p:txBody>
          <a:bodyPr/>
          <a:lstStyle/>
          <a:p>
            <a:endParaRPr lang="en-US"/>
          </a:p>
        </p:txBody>
      </p:sp>
      <p:sp>
        <p:nvSpPr>
          <p:cNvPr id="5197" name="Oval 13"/>
          <p:cNvSpPr>
            <a:spLocks noChangeArrowheads="1"/>
          </p:cNvSpPr>
          <p:nvPr/>
        </p:nvSpPr>
        <p:spPr bwMode="auto">
          <a:xfrm>
            <a:off x="533400" y="5867400"/>
            <a:ext cx="381000" cy="457200"/>
          </a:xfrm>
          <a:prstGeom prst="ellipse">
            <a:avLst/>
          </a:prstGeom>
          <a:solidFill>
            <a:schemeClr val="accent1"/>
          </a:solidFill>
          <a:ln w="9525">
            <a:solidFill>
              <a:schemeClr val="tx1"/>
            </a:solidFill>
            <a:round/>
            <a:headEnd/>
            <a:tailEnd/>
          </a:ln>
        </p:spPr>
        <p:txBody>
          <a:bodyPr wrap="none" anchor="ctr"/>
          <a:lstStyle/>
          <a:p>
            <a:pPr algn="ctr" defTabSz="1958975"/>
            <a:r>
              <a:rPr lang="en-US" sz="1200"/>
              <a:t>Ro</a:t>
            </a:r>
          </a:p>
        </p:txBody>
      </p:sp>
      <p:sp>
        <p:nvSpPr>
          <p:cNvPr id="5200" name="Line 14"/>
          <p:cNvSpPr>
            <a:spLocks noChangeShapeType="1"/>
          </p:cNvSpPr>
          <p:nvPr/>
        </p:nvSpPr>
        <p:spPr bwMode="auto">
          <a:xfrm flipH="1" flipV="1">
            <a:off x="1447800" y="6096000"/>
            <a:ext cx="327025" cy="1588"/>
          </a:xfrm>
          <a:prstGeom prst="line">
            <a:avLst/>
          </a:prstGeom>
          <a:noFill/>
          <a:ln w="9525">
            <a:solidFill>
              <a:schemeClr val="tx1"/>
            </a:solidFill>
            <a:round/>
            <a:headEnd/>
            <a:tailEnd/>
          </a:ln>
        </p:spPr>
        <p:txBody>
          <a:bodyPr/>
          <a:lstStyle/>
          <a:p>
            <a:endParaRPr lang="en-US"/>
          </a:p>
        </p:txBody>
      </p:sp>
      <p:sp>
        <p:nvSpPr>
          <p:cNvPr id="5201" name="Oval 13"/>
          <p:cNvSpPr>
            <a:spLocks noChangeArrowheads="1"/>
          </p:cNvSpPr>
          <p:nvPr/>
        </p:nvSpPr>
        <p:spPr bwMode="auto">
          <a:xfrm>
            <a:off x="1676400" y="5867400"/>
            <a:ext cx="381000" cy="457200"/>
          </a:xfrm>
          <a:prstGeom prst="ellipse">
            <a:avLst/>
          </a:prstGeom>
          <a:solidFill>
            <a:srgbClr val="FF6600"/>
          </a:solidFill>
          <a:ln w="9525">
            <a:solidFill>
              <a:schemeClr val="tx1"/>
            </a:solidFill>
            <a:round/>
            <a:headEnd/>
            <a:tailEnd/>
          </a:ln>
        </p:spPr>
        <p:txBody>
          <a:bodyPr wrap="none" anchor="ctr"/>
          <a:lstStyle/>
          <a:p>
            <a:pPr algn="ctr" defTabSz="1958975"/>
            <a:r>
              <a:rPr lang="en-US" sz="1200"/>
              <a:t>Co</a:t>
            </a:r>
          </a:p>
        </p:txBody>
      </p:sp>
      <p:sp>
        <p:nvSpPr>
          <p:cNvPr id="5202" name="Line 82"/>
          <p:cNvSpPr>
            <a:spLocks noChangeShapeType="1"/>
          </p:cNvSpPr>
          <p:nvPr/>
        </p:nvSpPr>
        <p:spPr bwMode="auto">
          <a:xfrm>
            <a:off x="2362200" y="6096000"/>
            <a:ext cx="838200" cy="0"/>
          </a:xfrm>
          <a:prstGeom prst="line">
            <a:avLst/>
          </a:prstGeom>
          <a:noFill/>
          <a:ln w="9525">
            <a:solidFill>
              <a:schemeClr val="tx1"/>
            </a:solidFill>
            <a:round/>
            <a:headEnd/>
            <a:tailEnd type="triangle" w="med" len="med"/>
          </a:ln>
          <a:effectLst/>
        </p:spPr>
        <p:txBody>
          <a:bodyPr/>
          <a:lstStyle/>
          <a:p>
            <a:endParaRPr lang="en-US"/>
          </a:p>
        </p:txBody>
      </p:sp>
      <p:sp>
        <p:nvSpPr>
          <p:cNvPr id="5203" name="Text Box 22"/>
          <p:cNvSpPr txBox="1">
            <a:spLocks noChangeArrowheads="1"/>
          </p:cNvSpPr>
          <p:nvPr/>
        </p:nvSpPr>
        <p:spPr bwMode="auto">
          <a:xfrm>
            <a:off x="609600" y="152400"/>
            <a:ext cx="9372600" cy="274638"/>
          </a:xfrm>
          <a:prstGeom prst="rect">
            <a:avLst/>
          </a:prstGeom>
          <a:noFill/>
          <a:ln w="9525">
            <a:noFill/>
            <a:miter lim="800000"/>
            <a:headEnd/>
            <a:tailEnd/>
          </a:ln>
        </p:spPr>
        <p:txBody>
          <a:bodyPr>
            <a:spAutoFit/>
          </a:bodyPr>
          <a:lstStyle/>
          <a:p>
            <a:pPr defTabSz="1958975">
              <a:spcBef>
                <a:spcPct val="50000"/>
              </a:spcBef>
            </a:pPr>
            <a:r>
              <a:rPr lang="en-US" sz="1200"/>
              <a:t>A green number denote that rule selected for application among applicable rules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465</TotalTime>
  <Words>1827</Words>
  <Application>Microsoft Office PowerPoint</Application>
  <PresentationFormat>On-screen Show (4:3)</PresentationFormat>
  <Paragraphs>927</Paragraphs>
  <Slides>22</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Office Theme</vt:lpstr>
      <vt:lpstr>Equation</vt:lpstr>
      <vt:lpstr>A Stochastic Graph Grammar Algorithm for Interactive Search</vt:lpstr>
      <vt:lpstr>Introduction</vt:lpstr>
      <vt:lpstr>Approach</vt:lpstr>
      <vt:lpstr>Seed Rules for necktie knot grammar</vt:lpstr>
      <vt:lpstr>Continuing rules for tie knot </vt:lpstr>
      <vt:lpstr>Terminating rules for tie knots</vt:lpstr>
      <vt:lpstr>Slide 7</vt:lpstr>
      <vt:lpstr>Slide 8</vt:lpstr>
      <vt:lpstr>Slide 9</vt:lpstr>
      <vt:lpstr>Slide 10</vt:lpstr>
      <vt:lpstr>Slide 11</vt:lpstr>
      <vt:lpstr>Slide 12</vt:lpstr>
      <vt:lpstr>Slide 13</vt:lpstr>
      <vt:lpstr>Slide 14</vt:lpstr>
      <vt:lpstr>Maximum  of Nine Steps (85 solutions)</vt:lpstr>
      <vt:lpstr>title: “A Stochastic Graph Grammar Algorithm for Interactive Search”</vt:lpstr>
      <vt:lpstr>Stochastic Process</vt:lpstr>
      <vt:lpstr>Slide 18</vt:lpstr>
      <vt:lpstr>Slide 19</vt:lpstr>
      <vt:lpstr>Recreate the Cross-Knot</vt:lpstr>
      <vt:lpstr>Results</vt:lpstr>
      <vt:lpstr>Slide 22</vt:lpstr>
    </vt:vector>
  </TitlesOfParts>
  <Company>Fresno State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I. Campbell</dc:creator>
  <cp:lastModifiedBy>Matt Campbell</cp:lastModifiedBy>
  <cp:revision>22</cp:revision>
  <dcterms:created xsi:type="dcterms:W3CDTF">2009-01-13T19:24:57Z</dcterms:created>
  <dcterms:modified xsi:type="dcterms:W3CDTF">2009-01-28T04:49:12Z</dcterms:modified>
</cp:coreProperties>
</file>