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7" r:id="rId4"/>
    <p:sldId id="263" r:id="rId5"/>
    <p:sldId id="256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A9CB-5897-3A46-8A54-95EB45C68552}" type="datetimeFigureOut">
              <a:rPr lang="en-US" smtClean="0"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F1D-AD3F-4849-91B5-9370DF47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0939" y="3139892"/>
            <a:ext cx="46703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Transition to Openness</a:t>
            </a:r>
            <a:endParaRPr lang="en-US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9211" y="6018479"/>
            <a:ext cx="15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</a:rPr>
              <a:t>Carlo Rago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8508" y="691248"/>
            <a:ext cx="6537493" cy="914681"/>
            <a:chOff x="1061079" y="691248"/>
            <a:chExt cx="7464674" cy="1040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079" y="691248"/>
              <a:ext cx="7284456" cy="10406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083154" y="691248"/>
              <a:ext cx="377829" cy="2849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7924" y="1446979"/>
              <a:ext cx="377829" cy="2849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53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41" t="6347" r="8063" b="3108"/>
          <a:stretch/>
        </p:blipFill>
        <p:spPr>
          <a:xfrm>
            <a:off x="0" y="556301"/>
            <a:ext cx="9144000" cy="57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6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33"/>
          <a:stretch/>
        </p:blipFill>
        <p:spPr>
          <a:xfrm>
            <a:off x="0" y="546100"/>
            <a:ext cx="9144000" cy="58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898" y="2950964"/>
            <a:ext cx="6748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Information will be free or useless</a:t>
            </a:r>
            <a:endParaRPr lang="en-US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46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203" y="2941981"/>
            <a:ext cx="81023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Information will be more open or useless</a:t>
            </a:r>
            <a:endParaRPr lang="en-US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827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</Words>
  <Application>Microsoft Macintosh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 Medical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Rago</dc:creator>
  <cp:lastModifiedBy>Carlo Rago</cp:lastModifiedBy>
  <cp:revision>7</cp:revision>
  <dcterms:created xsi:type="dcterms:W3CDTF">2011-10-20T16:41:00Z</dcterms:created>
  <dcterms:modified xsi:type="dcterms:W3CDTF">2011-10-20T19:31:54Z</dcterms:modified>
</cp:coreProperties>
</file>