
<file path=[Content_Types].xml><?xml version="1.0" encoding="utf-8"?>
<Types xmlns="http://schemas.openxmlformats.org/package/2006/content-types"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9.xml" ContentType="application/vnd.openxmlformats-officedocument.presentationml.notesSlide+xml"/>
  <Override PartName="/ppt/slides/slide5.xml" ContentType="application/vnd.openxmlformats-officedocument.presentationml.slide+xml"/>
  <Override PartName="/ppt/slideLayouts/slideLayout11.xml" ContentType="application/vnd.openxmlformats-officedocument.presentationml.slideLayout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charts/chart2.xml" ContentType="application/vnd.openxmlformats-officedocument.drawingml.chart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6"/>
  </p:notesMasterIdLst>
  <p:sldIdLst>
    <p:sldId id="318" r:id="rId2"/>
    <p:sldId id="407" r:id="rId3"/>
    <p:sldId id="320" r:id="rId4"/>
    <p:sldId id="323" r:id="rId5"/>
    <p:sldId id="422" r:id="rId6"/>
    <p:sldId id="406" r:id="rId7"/>
    <p:sldId id="420" r:id="rId8"/>
    <p:sldId id="325" r:id="rId9"/>
    <p:sldId id="402" r:id="rId10"/>
    <p:sldId id="408" r:id="rId11"/>
    <p:sldId id="411" r:id="rId12"/>
    <p:sldId id="419" r:id="rId13"/>
    <p:sldId id="421" r:id="rId14"/>
    <p:sldId id="413" r:id="rId1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B60013"/>
    <a:srgbClr val="142C2D"/>
    <a:srgbClr val="7D797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7285" autoAdjust="0"/>
    <p:restoredTop sz="94660"/>
  </p:normalViewPr>
  <p:slideViewPr>
    <p:cSldViewPr snapToGrid="0" snapToObjects="1">
      <p:cViewPr>
        <p:scale>
          <a:sx n="150" d="100"/>
          <a:sy n="150" d="100"/>
        </p:scale>
        <p:origin x="-1696" y="-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adombkowski:Downloads:Growth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adombkowski:Downloads:Growth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0"/>
  <c:chart>
    <c:autoTitleDeleted val="1"/>
    <c:plotArea>
      <c:layout/>
      <c:areaChart>
        <c:grouping val="standard"/>
        <c:ser>
          <c:idx val="0"/>
          <c:order val="0"/>
          <c:tx>
            <c:strRef>
              <c:f>'Genotype Growth'!$C$1</c:f>
              <c:strCache>
                <c:ptCount val="1"/>
                <c:pt idx="0">
                  <c:v>Cumulative Genotypes</c:v>
                </c:pt>
              </c:strCache>
            </c:strRef>
          </c:tx>
          <c:cat>
            <c:numRef>
              <c:f>'Genotype Growth'!$A$2:$A$339</c:f>
              <c:numCache>
                <c:formatCode>m/d/yy</c:formatCode>
                <c:ptCount val="338"/>
                <c:pt idx="0">
                  <c:v>37934.0</c:v>
                </c:pt>
                <c:pt idx="1">
                  <c:v>37935.0</c:v>
                </c:pt>
                <c:pt idx="2">
                  <c:v>37941.0</c:v>
                </c:pt>
                <c:pt idx="3">
                  <c:v>37951.0</c:v>
                </c:pt>
                <c:pt idx="4">
                  <c:v>37954.0</c:v>
                </c:pt>
                <c:pt idx="5">
                  <c:v>37961.0</c:v>
                </c:pt>
                <c:pt idx="6">
                  <c:v>37968.0</c:v>
                </c:pt>
                <c:pt idx="7">
                  <c:v>37972.0</c:v>
                </c:pt>
                <c:pt idx="8">
                  <c:v>37973.0</c:v>
                </c:pt>
                <c:pt idx="9">
                  <c:v>37978.0</c:v>
                </c:pt>
                <c:pt idx="10">
                  <c:v>37990.0</c:v>
                </c:pt>
                <c:pt idx="11">
                  <c:v>37992.0</c:v>
                </c:pt>
                <c:pt idx="12">
                  <c:v>37993.0</c:v>
                </c:pt>
                <c:pt idx="13">
                  <c:v>37995.0</c:v>
                </c:pt>
                <c:pt idx="14">
                  <c:v>37996.0</c:v>
                </c:pt>
                <c:pt idx="15">
                  <c:v>37999.0</c:v>
                </c:pt>
                <c:pt idx="16">
                  <c:v>38000.0</c:v>
                </c:pt>
                <c:pt idx="17">
                  <c:v>38002.0</c:v>
                </c:pt>
                <c:pt idx="18">
                  <c:v>38039.0</c:v>
                </c:pt>
                <c:pt idx="19">
                  <c:v>38041.0</c:v>
                </c:pt>
                <c:pt idx="20">
                  <c:v>38042.0</c:v>
                </c:pt>
                <c:pt idx="21">
                  <c:v>38043.0</c:v>
                </c:pt>
                <c:pt idx="22">
                  <c:v>38045.0</c:v>
                </c:pt>
                <c:pt idx="23">
                  <c:v>38054.0</c:v>
                </c:pt>
                <c:pt idx="24">
                  <c:v>38056.0</c:v>
                </c:pt>
                <c:pt idx="25">
                  <c:v>38060.0</c:v>
                </c:pt>
                <c:pt idx="26">
                  <c:v>38062.0</c:v>
                </c:pt>
                <c:pt idx="27">
                  <c:v>38066.0</c:v>
                </c:pt>
                <c:pt idx="28">
                  <c:v>38069.0</c:v>
                </c:pt>
                <c:pt idx="29">
                  <c:v>38073.0</c:v>
                </c:pt>
                <c:pt idx="30">
                  <c:v>38076.0</c:v>
                </c:pt>
                <c:pt idx="31">
                  <c:v>38080.0</c:v>
                </c:pt>
                <c:pt idx="32">
                  <c:v>38083.0</c:v>
                </c:pt>
                <c:pt idx="33">
                  <c:v>38084.0</c:v>
                </c:pt>
                <c:pt idx="34">
                  <c:v>38085.0</c:v>
                </c:pt>
                <c:pt idx="35">
                  <c:v>38087.0</c:v>
                </c:pt>
                <c:pt idx="36">
                  <c:v>38090.0</c:v>
                </c:pt>
                <c:pt idx="37">
                  <c:v>38093.0</c:v>
                </c:pt>
                <c:pt idx="38">
                  <c:v>38094.0</c:v>
                </c:pt>
                <c:pt idx="39">
                  <c:v>38095.0</c:v>
                </c:pt>
                <c:pt idx="40">
                  <c:v>38097.0</c:v>
                </c:pt>
                <c:pt idx="41">
                  <c:v>38100.0</c:v>
                </c:pt>
                <c:pt idx="42">
                  <c:v>38104.0</c:v>
                </c:pt>
                <c:pt idx="43">
                  <c:v>38107.0</c:v>
                </c:pt>
                <c:pt idx="44">
                  <c:v>38108.0</c:v>
                </c:pt>
                <c:pt idx="45">
                  <c:v>38111.0</c:v>
                </c:pt>
                <c:pt idx="46">
                  <c:v>38115.0</c:v>
                </c:pt>
                <c:pt idx="47">
                  <c:v>38118.0</c:v>
                </c:pt>
                <c:pt idx="48">
                  <c:v>38120.0</c:v>
                </c:pt>
                <c:pt idx="49">
                  <c:v>38121.0</c:v>
                </c:pt>
                <c:pt idx="50">
                  <c:v>38122.0</c:v>
                </c:pt>
                <c:pt idx="51">
                  <c:v>38125.0</c:v>
                </c:pt>
                <c:pt idx="52">
                  <c:v>38127.0</c:v>
                </c:pt>
                <c:pt idx="53">
                  <c:v>38128.0</c:v>
                </c:pt>
                <c:pt idx="54">
                  <c:v>38129.0</c:v>
                </c:pt>
                <c:pt idx="55">
                  <c:v>38134.0</c:v>
                </c:pt>
                <c:pt idx="56">
                  <c:v>38135.0</c:v>
                </c:pt>
                <c:pt idx="57">
                  <c:v>38136.0</c:v>
                </c:pt>
                <c:pt idx="58">
                  <c:v>38139.0</c:v>
                </c:pt>
                <c:pt idx="59">
                  <c:v>38142.0</c:v>
                </c:pt>
                <c:pt idx="60">
                  <c:v>38143.0</c:v>
                </c:pt>
                <c:pt idx="61">
                  <c:v>38146.0</c:v>
                </c:pt>
                <c:pt idx="62">
                  <c:v>38148.0</c:v>
                </c:pt>
                <c:pt idx="63">
                  <c:v>38150.0</c:v>
                </c:pt>
                <c:pt idx="64">
                  <c:v>38157.0</c:v>
                </c:pt>
                <c:pt idx="65">
                  <c:v>38162.0</c:v>
                </c:pt>
                <c:pt idx="66">
                  <c:v>38163.0</c:v>
                </c:pt>
                <c:pt idx="67">
                  <c:v>38167.0</c:v>
                </c:pt>
                <c:pt idx="68">
                  <c:v>38169.0</c:v>
                </c:pt>
                <c:pt idx="69">
                  <c:v>38171.0</c:v>
                </c:pt>
                <c:pt idx="70">
                  <c:v>38196.0</c:v>
                </c:pt>
                <c:pt idx="71">
                  <c:v>38202.0</c:v>
                </c:pt>
                <c:pt idx="72">
                  <c:v>38219.0</c:v>
                </c:pt>
                <c:pt idx="73">
                  <c:v>38237.0</c:v>
                </c:pt>
                <c:pt idx="74">
                  <c:v>38244.0</c:v>
                </c:pt>
                <c:pt idx="75">
                  <c:v>38252.0</c:v>
                </c:pt>
                <c:pt idx="76">
                  <c:v>38254.0</c:v>
                </c:pt>
                <c:pt idx="77">
                  <c:v>38256.0</c:v>
                </c:pt>
                <c:pt idx="78">
                  <c:v>38265.0</c:v>
                </c:pt>
                <c:pt idx="79">
                  <c:v>38266.0</c:v>
                </c:pt>
                <c:pt idx="80">
                  <c:v>38271.0</c:v>
                </c:pt>
                <c:pt idx="81">
                  <c:v>38274.0</c:v>
                </c:pt>
                <c:pt idx="82">
                  <c:v>38275.0</c:v>
                </c:pt>
                <c:pt idx="83">
                  <c:v>38277.0</c:v>
                </c:pt>
                <c:pt idx="84">
                  <c:v>38283.0</c:v>
                </c:pt>
                <c:pt idx="85">
                  <c:v>38284.0</c:v>
                </c:pt>
                <c:pt idx="86">
                  <c:v>38287.0</c:v>
                </c:pt>
                <c:pt idx="87">
                  <c:v>38290.0</c:v>
                </c:pt>
                <c:pt idx="88">
                  <c:v>38294.0</c:v>
                </c:pt>
                <c:pt idx="89">
                  <c:v>38301.0</c:v>
                </c:pt>
                <c:pt idx="90">
                  <c:v>38303.0</c:v>
                </c:pt>
                <c:pt idx="91">
                  <c:v>38307.0</c:v>
                </c:pt>
                <c:pt idx="92">
                  <c:v>38310.0</c:v>
                </c:pt>
                <c:pt idx="93">
                  <c:v>38314.0</c:v>
                </c:pt>
                <c:pt idx="94">
                  <c:v>38315.0</c:v>
                </c:pt>
                <c:pt idx="95">
                  <c:v>38316.0</c:v>
                </c:pt>
                <c:pt idx="96">
                  <c:v>38321.0</c:v>
                </c:pt>
                <c:pt idx="97">
                  <c:v>38324.0</c:v>
                </c:pt>
                <c:pt idx="98">
                  <c:v>38328.0</c:v>
                </c:pt>
                <c:pt idx="99">
                  <c:v>38330.0</c:v>
                </c:pt>
                <c:pt idx="100">
                  <c:v>38331.0</c:v>
                </c:pt>
                <c:pt idx="101">
                  <c:v>38332.0</c:v>
                </c:pt>
                <c:pt idx="102">
                  <c:v>38336.0</c:v>
                </c:pt>
                <c:pt idx="103">
                  <c:v>38337.0</c:v>
                </c:pt>
                <c:pt idx="104">
                  <c:v>38338.0</c:v>
                </c:pt>
                <c:pt idx="105">
                  <c:v>38339.0</c:v>
                </c:pt>
                <c:pt idx="106">
                  <c:v>38342.0</c:v>
                </c:pt>
                <c:pt idx="107">
                  <c:v>38344.0</c:v>
                </c:pt>
                <c:pt idx="108">
                  <c:v>38348.0</c:v>
                </c:pt>
                <c:pt idx="109">
                  <c:v>38350.0</c:v>
                </c:pt>
                <c:pt idx="110">
                  <c:v>38358.0</c:v>
                </c:pt>
                <c:pt idx="111">
                  <c:v>38359.0</c:v>
                </c:pt>
                <c:pt idx="112">
                  <c:v>38364.0</c:v>
                </c:pt>
                <c:pt idx="113">
                  <c:v>38365.0</c:v>
                </c:pt>
                <c:pt idx="114">
                  <c:v>38368.0</c:v>
                </c:pt>
                <c:pt idx="115">
                  <c:v>38371.0</c:v>
                </c:pt>
                <c:pt idx="116">
                  <c:v>38374.0</c:v>
                </c:pt>
                <c:pt idx="117">
                  <c:v>38377.0</c:v>
                </c:pt>
                <c:pt idx="118">
                  <c:v>38381.0</c:v>
                </c:pt>
                <c:pt idx="119">
                  <c:v>38385.0</c:v>
                </c:pt>
                <c:pt idx="120">
                  <c:v>38387.0</c:v>
                </c:pt>
                <c:pt idx="121">
                  <c:v>38391.0</c:v>
                </c:pt>
                <c:pt idx="122">
                  <c:v>38393.0</c:v>
                </c:pt>
                <c:pt idx="123">
                  <c:v>38395.0</c:v>
                </c:pt>
                <c:pt idx="124">
                  <c:v>38398.0</c:v>
                </c:pt>
                <c:pt idx="125">
                  <c:v>38399.0</c:v>
                </c:pt>
                <c:pt idx="126">
                  <c:v>38400.0</c:v>
                </c:pt>
                <c:pt idx="127">
                  <c:v>38401.0</c:v>
                </c:pt>
                <c:pt idx="128">
                  <c:v>38404.0</c:v>
                </c:pt>
                <c:pt idx="129">
                  <c:v>38405.0</c:v>
                </c:pt>
                <c:pt idx="130">
                  <c:v>38406.0</c:v>
                </c:pt>
                <c:pt idx="131">
                  <c:v>38408.0</c:v>
                </c:pt>
                <c:pt idx="132">
                  <c:v>38409.0</c:v>
                </c:pt>
                <c:pt idx="133">
                  <c:v>38412.0</c:v>
                </c:pt>
                <c:pt idx="134">
                  <c:v>38413.0</c:v>
                </c:pt>
                <c:pt idx="135">
                  <c:v>38414.0</c:v>
                </c:pt>
                <c:pt idx="136">
                  <c:v>38415.0</c:v>
                </c:pt>
                <c:pt idx="137">
                  <c:v>38416.0</c:v>
                </c:pt>
                <c:pt idx="138">
                  <c:v>38419.0</c:v>
                </c:pt>
                <c:pt idx="139">
                  <c:v>38420.0</c:v>
                </c:pt>
                <c:pt idx="140">
                  <c:v>38421.0</c:v>
                </c:pt>
                <c:pt idx="141">
                  <c:v>38422.0</c:v>
                </c:pt>
                <c:pt idx="142">
                  <c:v>38426.0</c:v>
                </c:pt>
                <c:pt idx="143">
                  <c:v>38427.0</c:v>
                </c:pt>
                <c:pt idx="144">
                  <c:v>38428.0</c:v>
                </c:pt>
                <c:pt idx="145">
                  <c:v>38429.0</c:v>
                </c:pt>
                <c:pt idx="146">
                  <c:v>38430.0</c:v>
                </c:pt>
                <c:pt idx="147">
                  <c:v>38432.0</c:v>
                </c:pt>
                <c:pt idx="148">
                  <c:v>38433.0</c:v>
                </c:pt>
                <c:pt idx="149">
                  <c:v>38435.0</c:v>
                </c:pt>
                <c:pt idx="150">
                  <c:v>38438.0</c:v>
                </c:pt>
                <c:pt idx="151">
                  <c:v>38439.0</c:v>
                </c:pt>
                <c:pt idx="152">
                  <c:v>38441.0</c:v>
                </c:pt>
                <c:pt idx="153">
                  <c:v>38442.0</c:v>
                </c:pt>
                <c:pt idx="154">
                  <c:v>38443.0</c:v>
                </c:pt>
                <c:pt idx="155">
                  <c:v>38444.0</c:v>
                </c:pt>
                <c:pt idx="156">
                  <c:v>38448.0</c:v>
                </c:pt>
                <c:pt idx="157">
                  <c:v>38451.0</c:v>
                </c:pt>
                <c:pt idx="158">
                  <c:v>38455.0</c:v>
                </c:pt>
                <c:pt idx="159">
                  <c:v>38458.0</c:v>
                </c:pt>
                <c:pt idx="160">
                  <c:v>38462.0</c:v>
                </c:pt>
                <c:pt idx="161">
                  <c:v>38468.0</c:v>
                </c:pt>
                <c:pt idx="162">
                  <c:v>38469.0</c:v>
                </c:pt>
                <c:pt idx="163">
                  <c:v>38472.0</c:v>
                </c:pt>
                <c:pt idx="164">
                  <c:v>38475.0</c:v>
                </c:pt>
                <c:pt idx="165">
                  <c:v>38479.0</c:v>
                </c:pt>
                <c:pt idx="166">
                  <c:v>38482.0</c:v>
                </c:pt>
                <c:pt idx="167">
                  <c:v>38485.0</c:v>
                </c:pt>
                <c:pt idx="168">
                  <c:v>38490.0</c:v>
                </c:pt>
                <c:pt idx="169">
                  <c:v>38497.0</c:v>
                </c:pt>
                <c:pt idx="170">
                  <c:v>38500.0</c:v>
                </c:pt>
                <c:pt idx="171">
                  <c:v>38503.0</c:v>
                </c:pt>
                <c:pt idx="172">
                  <c:v>38506.0</c:v>
                </c:pt>
                <c:pt idx="173">
                  <c:v>38510.0</c:v>
                </c:pt>
                <c:pt idx="174">
                  <c:v>38515.0</c:v>
                </c:pt>
                <c:pt idx="175">
                  <c:v>38525.0</c:v>
                </c:pt>
                <c:pt idx="176">
                  <c:v>38531.0</c:v>
                </c:pt>
                <c:pt idx="177">
                  <c:v>38542.0</c:v>
                </c:pt>
                <c:pt idx="178">
                  <c:v>38545.0</c:v>
                </c:pt>
                <c:pt idx="179">
                  <c:v>38548.0</c:v>
                </c:pt>
                <c:pt idx="180">
                  <c:v>38553.0</c:v>
                </c:pt>
                <c:pt idx="181">
                  <c:v>38556.0</c:v>
                </c:pt>
                <c:pt idx="182">
                  <c:v>38559.0</c:v>
                </c:pt>
                <c:pt idx="183">
                  <c:v>38562.0</c:v>
                </c:pt>
                <c:pt idx="184">
                  <c:v>38567.0</c:v>
                </c:pt>
                <c:pt idx="185">
                  <c:v>38570.0</c:v>
                </c:pt>
                <c:pt idx="186">
                  <c:v>38576.0</c:v>
                </c:pt>
                <c:pt idx="187">
                  <c:v>38581.0</c:v>
                </c:pt>
                <c:pt idx="188">
                  <c:v>38587.0</c:v>
                </c:pt>
                <c:pt idx="189">
                  <c:v>38590.0</c:v>
                </c:pt>
                <c:pt idx="190">
                  <c:v>38595.0</c:v>
                </c:pt>
                <c:pt idx="191">
                  <c:v>38596.0</c:v>
                </c:pt>
                <c:pt idx="192">
                  <c:v>38602.0</c:v>
                </c:pt>
                <c:pt idx="193">
                  <c:v>38604.0</c:v>
                </c:pt>
                <c:pt idx="194">
                  <c:v>38608.0</c:v>
                </c:pt>
                <c:pt idx="195">
                  <c:v>38611.0</c:v>
                </c:pt>
                <c:pt idx="196">
                  <c:v>38615.0</c:v>
                </c:pt>
                <c:pt idx="197">
                  <c:v>38616.0</c:v>
                </c:pt>
                <c:pt idx="198">
                  <c:v>38618.0</c:v>
                </c:pt>
                <c:pt idx="199">
                  <c:v>38619.0</c:v>
                </c:pt>
                <c:pt idx="200">
                  <c:v>38623.0</c:v>
                </c:pt>
                <c:pt idx="201">
                  <c:v>38625.0</c:v>
                </c:pt>
                <c:pt idx="202">
                  <c:v>38626.0</c:v>
                </c:pt>
                <c:pt idx="203">
                  <c:v>38630.0</c:v>
                </c:pt>
                <c:pt idx="204">
                  <c:v>38632.0</c:v>
                </c:pt>
                <c:pt idx="205">
                  <c:v>38633.0</c:v>
                </c:pt>
                <c:pt idx="206">
                  <c:v>38636.0</c:v>
                </c:pt>
                <c:pt idx="207">
                  <c:v>38639.0</c:v>
                </c:pt>
                <c:pt idx="208">
                  <c:v>38640.0</c:v>
                </c:pt>
                <c:pt idx="209">
                  <c:v>38643.0</c:v>
                </c:pt>
                <c:pt idx="210">
                  <c:v>38650.0</c:v>
                </c:pt>
                <c:pt idx="211">
                  <c:v>38657.0</c:v>
                </c:pt>
                <c:pt idx="212">
                  <c:v>38664.0</c:v>
                </c:pt>
                <c:pt idx="213">
                  <c:v>38672.0</c:v>
                </c:pt>
                <c:pt idx="214">
                  <c:v>38675.0</c:v>
                </c:pt>
                <c:pt idx="215">
                  <c:v>38679.0</c:v>
                </c:pt>
                <c:pt idx="216">
                  <c:v>38685.0</c:v>
                </c:pt>
                <c:pt idx="217">
                  <c:v>38688.0</c:v>
                </c:pt>
                <c:pt idx="218">
                  <c:v>38692.0</c:v>
                </c:pt>
                <c:pt idx="219">
                  <c:v>38696.0</c:v>
                </c:pt>
                <c:pt idx="220">
                  <c:v>38700.0</c:v>
                </c:pt>
                <c:pt idx="221">
                  <c:v>38702.0</c:v>
                </c:pt>
                <c:pt idx="222">
                  <c:v>38707.0</c:v>
                </c:pt>
                <c:pt idx="223">
                  <c:v>38720.0</c:v>
                </c:pt>
                <c:pt idx="224">
                  <c:v>38731.0</c:v>
                </c:pt>
                <c:pt idx="225">
                  <c:v>38735.0</c:v>
                </c:pt>
                <c:pt idx="226">
                  <c:v>38738.0</c:v>
                </c:pt>
                <c:pt idx="227">
                  <c:v>38742.0</c:v>
                </c:pt>
                <c:pt idx="228">
                  <c:v>38743.0</c:v>
                </c:pt>
                <c:pt idx="229">
                  <c:v>38748.0</c:v>
                </c:pt>
                <c:pt idx="230">
                  <c:v>38752.0</c:v>
                </c:pt>
                <c:pt idx="231">
                  <c:v>38759.0</c:v>
                </c:pt>
                <c:pt idx="232">
                  <c:v>38765.0</c:v>
                </c:pt>
                <c:pt idx="233">
                  <c:v>38773.0</c:v>
                </c:pt>
                <c:pt idx="234">
                  <c:v>38777.0</c:v>
                </c:pt>
                <c:pt idx="235">
                  <c:v>38780.0</c:v>
                </c:pt>
                <c:pt idx="236">
                  <c:v>38785.0</c:v>
                </c:pt>
                <c:pt idx="237">
                  <c:v>38787.0</c:v>
                </c:pt>
                <c:pt idx="238">
                  <c:v>38791.0</c:v>
                </c:pt>
                <c:pt idx="239">
                  <c:v>38796.0</c:v>
                </c:pt>
                <c:pt idx="240">
                  <c:v>38799.0</c:v>
                </c:pt>
                <c:pt idx="241">
                  <c:v>38800.0</c:v>
                </c:pt>
                <c:pt idx="242">
                  <c:v>38805.0</c:v>
                </c:pt>
                <c:pt idx="243">
                  <c:v>38807.0</c:v>
                </c:pt>
                <c:pt idx="244">
                  <c:v>38811.0</c:v>
                </c:pt>
                <c:pt idx="245">
                  <c:v>38814.0</c:v>
                </c:pt>
                <c:pt idx="246">
                  <c:v>38820.0</c:v>
                </c:pt>
                <c:pt idx="247">
                  <c:v>38825.0</c:v>
                </c:pt>
                <c:pt idx="248">
                  <c:v>38828.0</c:v>
                </c:pt>
                <c:pt idx="249">
                  <c:v>38832.0</c:v>
                </c:pt>
                <c:pt idx="250">
                  <c:v>38836.0</c:v>
                </c:pt>
                <c:pt idx="251">
                  <c:v>38839.0</c:v>
                </c:pt>
                <c:pt idx="252">
                  <c:v>38843.0</c:v>
                </c:pt>
                <c:pt idx="253">
                  <c:v>38847.0</c:v>
                </c:pt>
                <c:pt idx="254">
                  <c:v>38850.0</c:v>
                </c:pt>
                <c:pt idx="255">
                  <c:v>38853.0</c:v>
                </c:pt>
                <c:pt idx="256">
                  <c:v>38856.0</c:v>
                </c:pt>
                <c:pt idx="257">
                  <c:v>38857.0</c:v>
                </c:pt>
                <c:pt idx="258">
                  <c:v>38860.0</c:v>
                </c:pt>
                <c:pt idx="259">
                  <c:v>38863.0</c:v>
                </c:pt>
                <c:pt idx="260">
                  <c:v>38868.0</c:v>
                </c:pt>
                <c:pt idx="261">
                  <c:v>38875.0</c:v>
                </c:pt>
                <c:pt idx="262">
                  <c:v>38876.0</c:v>
                </c:pt>
                <c:pt idx="263">
                  <c:v>38878.0</c:v>
                </c:pt>
                <c:pt idx="264">
                  <c:v>38882.0</c:v>
                </c:pt>
                <c:pt idx="265">
                  <c:v>38887.0</c:v>
                </c:pt>
                <c:pt idx="266">
                  <c:v>38891.0</c:v>
                </c:pt>
                <c:pt idx="267">
                  <c:v>38898.0</c:v>
                </c:pt>
                <c:pt idx="268">
                  <c:v>38903.0</c:v>
                </c:pt>
                <c:pt idx="269">
                  <c:v>38908.0</c:v>
                </c:pt>
                <c:pt idx="270">
                  <c:v>38915.0</c:v>
                </c:pt>
                <c:pt idx="271">
                  <c:v>38922.0</c:v>
                </c:pt>
                <c:pt idx="272">
                  <c:v>38930.0</c:v>
                </c:pt>
                <c:pt idx="273">
                  <c:v>38937.0</c:v>
                </c:pt>
                <c:pt idx="274">
                  <c:v>38943.0</c:v>
                </c:pt>
                <c:pt idx="275">
                  <c:v>38944.0</c:v>
                </c:pt>
                <c:pt idx="276">
                  <c:v>38947.0</c:v>
                </c:pt>
                <c:pt idx="277">
                  <c:v>38951.0</c:v>
                </c:pt>
                <c:pt idx="278">
                  <c:v>38953.0</c:v>
                </c:pt>
                <c:pt idx="279">
                  <c:v>38958.0</c:v>
                </c:pt>
                <c:pt idx="280">
                  <c:v>38966.0</c:v>
                </c:pt>
                <c:pt idx="281">
                  <c:v>38972.0</c:v>
                </c:pt>
                <c:pt idx="282">
                  <c:v>38979.0</c:v>
                </c:pt>
                <c:pt idx="283">
                  <c:v>38986.0</c:v>
                </c:pt>
                <c:pt idx="284">
                  <c:v>38987.0</c:v>
                </c:pt>
                <c:pt idx="285">
                  <c:v>38993.0</c:v>
                </c:pt>
                <c:pt idx="286">
                  <c:v>39000.0</c:v>
                </c:pt>
                <c:pt idx="287">
                  <c:v>39008.0</c:v>
                </c:pt>
                <c:pt idx="288">
                  <c:v>39014.0</c:v>
                </c:pt>
                <c:pt idx="289">
                  <c:v>39015.0</c:v>
                </c:pt>
                <c:pt idx="290">
                  <c:v>39021.0</c:v>
                </c:pt>
                <c:pt idx="291">
                  <c:v>39028.0</c:v>
                </c:pt>
                <c:pt idx="292">
                  <c:v>39035.0</c:v>
                </c:pt>
                <c:pt idx="293">
                  <c:v>39042.0</c:v>
                </c:pt>
                <c:pt idx="294">
                  <c:v>39049.0</c:v>
                </c:pt>
                <c:pt idx="295">
                  <c:v>39056.0</c:v>
                </c:pt>
                <c:pt idx="296">
                  <c:v>39064.0</c:v>
                </c:pt>
                <c:pt idx="297">
                  <c:v>39094.0</c:v>
                </c:pt>
                <c:pt idx="298">
                  <c:v>39103.0</c:v>
                </c:pt>
                <c:pt idx="299">
                  <c:v>39104.0</c:v>
                </c:pt>
                <c:pt idx="300">
                  <c:v>39108.0</c:v>
                </c:pt>
                <c:pt idx="301">
                  <c:v>39109.0</c:v>
                </c:pt>
                <c:pt idx="302">
                  <c:v>39112.0</c:v>
                </c:pt>
                <c:pt idx="303">
                  <c:v>39113.0</c:v>
                </c:pt>
                <c:pt idx="304">
                  <c:v>39118.0</c:v>
                </c:pt>
                <c:pt idx="305">
                  <c:v>39120.0</c:v>
                </c:pt>
                <c:pt idx="306">
                  <c:v>39122.0</c:v>
                </c:pt>
                <c:pt idx="307">
                  <c:v>39126.0</c:v>
                </c:pt>
                <c:pt idx="308">
                  <c:v>39130.0</c:v>
                </c:pt>
                <c:pt idx="309">
                  <c:v>39134.0</c:v>
                </c:pt>
                <c:pt idx="310">
                  <c:v>39137.0</c:v>
                </c:pt>
                <c:pt idx="311">
                  <c:v>39141.0</c:v>
                </c:pt>
                <c:pt idx="312">
                  <c:v>39147.0</c:v>
                </c:pt>
                <c:pt idx="313">
                  <c:v>39148.0</c:v>
                </c:pt>
                <c:pt idx="314">
                  <c:v>39149.0</c:v>
                </c:pt>
                <c:pt idx="315">
                  <c:v>39151.0</c:v>
                </c:pt>
                <c:pt idx="316">
                  <c:v>39156.0</c:v>
                </c:pt>
                <c:pt idx="317">
                  <c:v>39160.0</c:v>
                </c:pt>
                <c:pt idx="318">
                  <c:v>39162.0</c:v>
                </c:pt>
                <c:pt idx="319">
                  <c:v>39165.0</c:v>
                </c:pt>
                <c:pt idx="320">
                  <c:v>39168.0</c:v>
                </c:pt>
                <c:pt idx="321">
                  <c:v>39170.0</c:v>
                </c:pt>
                <c:pt idx="322">
                  <c:v>39173.0</c:v>
                </c:pt>
                <c:pt idx="323">
                  <c:v>39175.0</c:v>
                </c:pt>
                <c:pt idx="324">
                  <c:v>39177.0</c:v>
                </c:pt>
                <c:pt idx="325">
                  <c:v>39186.0</c:v>
                </c:pt>
                <c:pt idx="326">
                  <c:v>39188.0</c:v>
                </c:pt>
                <c:pt idx="327">
                  <c:v>39193.0</c:v>
                </c:pt>
                <c:pt idx="328">
                  <c:v>39199.0</c:v>
                </c:pt>
                <c:pt idx="329">
                  <c:v>39203.0</c:v>
                </c:pt>
                <c:pt idx="330">
                  <c:v>39207.0</c:v>
                </c:pt>
                <c:pt idx="331">
                  <c:v>39213.0</c:v>
                </c:pt>
                <c:pt idx="332">
                  <c:v>39217.0</c:v>
                </c:pt>
                <c:pt idx="333">
                  <c:v>39220.0</c:v>
                </c:pt>
                <c:pt idx="334">
                  <c:v>39224.0</c:v>
                </c:pt>
                <c:pt idx="335">
                  <c:v>39232.0</c:v>
                </c:pt>
                <c:pt idx="336">
                  <c:v>39234.0</c:v>
                </c:pt>
                <c:pt idx="337">
                  <c:v>39238.0</c:v>
                </c:pt>
              </c:numCache>
            </c:numRef>
          </c:cat>
          <c:val>
            <c:numRef>
              <c:f>'Genotype Growth'!$C$2:$C$339</c:f>
              <c:numCache>
                <c:formatCode>General</c:formatCode>
                <c:ptCount val="338"/>
                <c:pt idx="0">
                  <c:v>2.0</c:v>
                </c:pt>
                <c:pt idx="1">
                  <c:v>98.0</c:v>
                </c:pt>
                <c:pt idx="2">
                  <c:v>209.0</c:v>
                </c:pt>
                <c:pt idx="3">
                  <c:v>264.0</c:v>
                </c:pt>
                <c:pt idx="4">
                  <c:v>277.0</c:v>
                </c:pt>
                <c:pt idx="5">
                  <c:v>430.0</c:v>
                </c:pt>
                <c:pt idx="6">
                  <c:v>457.0</c:v>
                </c:pt>
                <c:pt idx="7">
                  <c:v>458.0</c:v>
                </c:pt>
                <c:pt idx="8">
                  <c:v>510.0</c:v>
                </c:pt>
                <c:pt idx="9">
                  <c:v>739.0</c:v>
                </c:pt>
                <c:pt idx="10">
                  <c:v>854.0</c:v>
                </c:pt>
                <c:pt idx="11">
                  <c:v>1040.0</c:v>
                </c:pt>
                <c:pt idx="12">
                  <c:v>1083.0</c:v>
                </c:pt>
                <c:pt idx="13">
                  <c:v>1156.0</c:v>
                </c:pt>
                <c:pt idx="14">
                  <c:v>1193.0</c:v>
                </c:pt>
                <c:pt idx="15">
                  <c:v>1308.0</c:v>
                </c:pt>
                <c:pt idx="16">
                  <c:v>1362.0</c:v>
                </c:pt>
                <c:pt idx="17">
                  <c:v>1446.0</c:v>
                </c:pt>
                <c:pt idx="18">
                  <c:v>1480.0</c:v>
                </c:pt>
                <c:pt idx="19">
                  <c:v>1496.0</c:v>
                </c:pt>
                <c:pt idx="20">
                  <c:v>1531.0</c:v>
                </c:pt>
                <c:pt idx="21">
                  <c:v>1532.0</c:v>
                </c:pt>
                <c:pt idx="22">
                  <c:v>1537.0</c:v>
                </c:pt>
                <c:pt idx="23">
                  <c:v>1562.0</c:v>
                </c:pt>
                <c:pt idx="24">
                  <c:v>1593.0</c:v>
                </c:pt>
                <c:pt idx="25">
                  <c:v>1611.0</c:v>
                </c:pt>
                <c:pt idx="26">
                  <c:v>1615.0</c:v>
                </c:pt>
                <c:pt idx="27">
                  <c:v>1676.0</c:v>
                </c:pt>
                <c:pt idx="28">
                  <c:v>1701.0</c:v>
                </c:pt>
                <c:pt idx="29">
                  <c:v>1747.0</c:v>
                </c:pt>
                <c:pt idx="30">
                  <c:v>1855.0</c:v>
                </c:pt>
                <c:pt idx="31">
                  <c:v>1947.0</c:v>
                </c:pt>
                <c:pt idx="32">
                  <c:v>1981.0</c:v>
                </c:pt>
                <c:pt idx="33">
                  <c:v>2026.0</c:v>
                </c:pt>
                <c:pt idx="34">
                  <c:v>2070.0</c:v>
                </c:pt>
                <c:pt idx="35">
                  <c:v>2160.0</c:v>
                </c:pt>
                <c:pt idx="36">
                  <c:v>2247.0</c:v>
                </c:pt>
                <c:pt idx="37">
                  <c:v>2296.0</c:v>
                </c:pt>
                <c:pt idx="38">
                  <c:v>2339.0</c:v>
                </c:pt>
                <c:pt idx="39">
                  <c:v>2382.0</c:v>
                </c:pt>
                <c:pt idx="40">
                  <c:v>2476.0</c:v>
                </c:pt>
                <c:pt idx="41">
                  <c:v>2565.0</c:v>
                </c:pt>
                <c:pt idx="42">
                  <c:v>2683.0</c:v>
                </c:pt>
                <c:pt idx="43">
                  <c:v>2773.0</c:v>
                </c:pt>
                <c:pt idx="44">
                  <c:v>2816.0</c:v>
                </c:pt>
                <c:pt idx="45">
                  <c:v>2865.0</c:v>
                </c:pt>
                <c:pt idx="46">
                  <c:v>3004.0</c:v>
                </c:pt>
                <c:pt idx="47">
                  <c:v>3071.0</c:v>
                </c:pt>
                <c:pt idx="48">
                  <c:v>3113.0</c:v>
                </c:pt>
                <c:pt idx="49">
                  <c:v>3153.0</c:v>
                </c:pt>
                <c:pt idx="50">
                  <c:v>3200.0</c:v>
                </c:pt>
                <c:pt idx="51">
                  <c:v>3260.0</c:v>
                </c:pt>
                <c:pt idx="52">
                  <c:v>3311.0</c:v>
                </c:pt>
                <c:pt idx="53">
                  <c:v>3354.0</c:v>
                </c:pt>
                <c:pt idx="54">
                  <c:v>3380.0</c:v>
                </c:pt>
                <c:pt idx="55">
                  <c:v>3391.0</c:v>
                </c:pt>
                <c:pt idx="56">
                  <c:v>3409.0</c:v>
                </c:pt>
                <c:pt idx="57">
                  <c:v>3429.0</c:v>
                </c:pt>
                <c:pt idx="58">
                  <c:v>3452.0</c:v>
                </c:pt>
                <c:pt idx="59">
                  <c:v>3497.0</c:v>
                </c:pt>
                <c:pt idx="60">
                  <c:v>3544.0</c:v>
                </c:pt>
                <c:pt idx="61">
                  <c:v>3562.0</c:v>
                </c:pt>
                <c:pt idx="62">
                  <c:v>3610.0</c:v>
                </c:pt>
                <c:pt idx="63">
                  <c:v>3703.0</c:v>
                </c:pt>
                <c:pt idx="64">
                  <c:v>3816.0</c:v>
                </c:pt>
                <c:pt idx="65">
                  <c:v>3839.0</c:v>
                </c:pt>
                <c:pt idx="66">
                  <c:v>3863.0</c:v>
                </c:pt>
                <c:pt idx="67">
                  <c:v>3881.0</c:v>
                </c:pt>
                <c:pt idx="68">
                  <c:v>3904.0</c:v>
                </c:pt>
                <c:pt idx="69">
                  <c:v>3922.0</c:v>
                </c:pt>
                <c:pt idx="70">
                  <c:v>3962.0</c:v>
                </c:pt>
                <c:pt idx="71">
                  <c:v>3967.0</c:v>
                </c:pt>
                <c:pt idx="72">
                  <c:v>3968.0</c:v>
                </c:pt>
                <c:pt idx="73">
                  <c:v>3969.0</c:v>
                </c:pt>
                <c:pt idx="74">
                  <c:v>4246.0</c:v>
                </c:pt>
                <c:pt idx="75">
                  <c:v>4326.0</c:v>
                </c:pt>
                <c:pt idx="76">
                  <c:v>4327.0</c:v>
                </c:pt>
                <c:pt idx="77">
                  <c:v>4417.0</c:v>
                </c:pt>
                <c:pt idx="78">
                  <c:v>4509.0</c:v>
                </c:pt>
                <c:pt idx="79">
                  <c:v>4603.0</c:v>
                </c:pt>
                <c:pt idx="80">
                  <c:v>4690.0</c:v>
                </c:pt>
                <c:pt idx="81">
                  <c:v>4780.0</c:v>
                </c:pt>
                <c:pt idx="82">
                  <c:v>4872.0</c:v>
                </c:pt>
                <c:pt idx="83">
                  <c:v>4957.0</c:v>
                </c:pt>
                <c:pt idx="84">
                  <c:v>5037.0</c:v>
                </c:pt>
                <c:pt idx="85">
                  <c:v>5042.0</c:v>
                </c:pt>
                <c:pt idx="86">
                  <c:v>5130.0</c:v>
                </c:pt>
                <c:pt idx="87">
                  <c:v>5219.0</c:v>
                </c:pt>
                <c:pt idx="88">
                  <c:v>5308.0</c:v>
                </c:pt>
                <c:pt idx="89">
                  <c:v>5479.0</c:v>
                </c:pt>
                <c:pt idx="90">
                  <c:v>5570.0</c:v>
                </c:pt>
                <c:pt idx="91">
                  <c:v>5661.0</c:v>
                </c:pt>
                <c:pt idx="92">
                  <c:v>5750.0</c:v>
                </c:pt>
                <c:pt idx="93">
                  <c:v>5840.0</c:v>
                </c:pt>
                <c:pt idx="94">
                  <c:v>5932.0</c:v>
                </c:pt>
                <c:pt idx="95">
                  <c:v>6024.0</c:v>
                </c:pt>
                <c:pt idx="96">
                  <c:v>6157.0</c:v>
                </c:pt>
                <c:pt idx="97">
                  <c:v>6199.0</c:v>
                </c:pt>
                <c:pt idx="98">
                  <c:v>6250.0</c:v>
                </c:pt>
                <c:pt idx="99">
                  <c:v>6329.0</c:v>
                </c:pt>
                <c:pt idx="100">
                  <c:v>6385.0</c:v>
                </c:pt>
                <c:pt idx="101">
                  <c:v>6389.0</c:v>
                </c:pt>
                <c:pt idx="102">
                  <c:v>6551.0</c:v>
                </c:pt>
                <c:pt idx="103">
                  <c:v>6596.0</c:v>
                </c:pt>
                <c:pt idx="104">
                  <c:v>6602.0</c:v>
                </c:pt>
                <c:pt idx="105">
                  <c:v>6665.0</c:v>
                </c:pt>
                <c:pt idx="106">
                  <c:v>6740.0</c:v>
                </c:pt>
                <c:pt idx="107">
                  <c:v>6823.0</c:v>
                </c:pt>
                <c:pt idx="108">
                  <c:v>6910.0</c:v>
                </c:pt>
                <c:pt idx="109">
                  <c:v>7000.0</c:v>
                </c:pt>
                <c:pt idx="110">
                  <c:v>7154.0</c:v>
                </c:pt>
                <c:pt idx="111">
                  <c:v>7240.0</c:v>
                </c:pt>
                <c:pt idx="112">
                  <c:v>7310.0</c:v>
                </c:pt>
                <c:pt idx="113">
                  <c:v>7389.0</c:v>
                </c:pt>
                <c:pt idx="114">
                  <c:v>7469.0</c:v>
                </c:pt>
                <c:pt idx="115">
                  <c:v>7633.0</c:v>
                </c:pt>
                <c:pt idx="116">
                  <c:v>7708.0</c:v>
                </c:pt>
                <c:pt idx="117">
                  <c:v>7866.0</c:v>
                </c:pt>
                <c:pt idx="118">
                  <c:v>8023.0</c:v>
                </c:pt>
                <c:pt idx="119">
                  <c:v>8106.0</c:v>
                </c:pt>
                <c:pt idx="120">
                  <c:v>8190.0</c:v>
                </c:pt>
                <c:pt idx="121">
                  <c:v>8344.0</c:v>
                </c:pt>
                <c:pt idx="122">
                  <c:v>8417.0</c:v>
                </c:pt>
                <c:pt idx="123">
                  <c:v>8500.0</c:v>
                </c:pt>
                <c:pt idx="124">
                  <c:v>8579.0</c:v>
                </c:pt>
                <c:pt idx="125">
                  <c:v>8658.0</c:v>
                </c:pt>
                <c:pt idx="126">
                  <c:v>8832.0</c:v>
                </c:pt>
                <c:pt idx="127">
                  <c:v>9079.0</c:v>
                </c:pt>
                <c:pt idx="128">
                  <c:v>9247.0</c:v>
                </c:pt>
                <c:pt idx="129">
                  <c:v>9500.0</c:v>
                </c:pt>
                <c:pt idx="130">
                  <c:v>9658.0</c:v>
                </c:pt>
                <c:pt idx="131">
                  <c:v>9811.0</c:v>
                </c:pt>
                <c:pt idx="132">
                  <c:v>9975.0</c:v>
                </c:pt>
                <c:pt idx="133">
                  <c:v>10205.0</c:v>
                </c:pt>
                <c:pt idx="134">
                  <c:v>10369.0</c:v>
                </c:pt>
                <c:pt idx="135">
                  <c:v>10459.0</c:v>
                </c:pt>
                <c:pt idx="136">
                  <c:v>10542.0</c:v>
                </c:pt>
                <c:pt idx="137">
                  <c:v>10705.0</c:v>
                </c:pt>
                <c:pt idx="138">
                  <c:v>10951.0</c:v>
                </c:pt>
                <c:pt idx="139">
                  <c:v>11215.0</c:v>
                </c:pt>
                <c:pt idx="140">
                  <c:v>11293.0</c:v>
                </c:pt>
                <c:pt idx="141">
                  <c:v>11373.0</c:v>
                </c:pt>
                <c:pt idx="142">
                  <c:v>11546.0</c:v>
                </c:pt>
                <c:pt idx="143">
                  <c:v>11800.0</c:v>
                </c:pt>
                <c:pt idx="144">
                  <c:v>11883.0</c:v>
                </c:pt>
                <c:pt idx="145">
                  <c:v>12051.0</c:v>
                </c:pt>
                <c:pt idx="146">
                  <c:v>12294.0</c:v>
                </c:pt>
                <c:pt idx="147">
                  <c:v>12548.0</c:v>
                </c:pt>
                <c:pt idx="148">
                  <c:v>12725.0</c:v>
                </c:pt>
                <c:pt idx="149">
                  <c:v>13163.0</c:v>
                </c:pt>
                <c:pt idx="150">
                  <c:v>13333.0</c:v>
                </c:pt>
                <c:pt idx="151">
                  <c:v>13588.0</c:v>
                </c:pt>
                <c:pt idx="152">
                  <c:v>13756.0</c:v>
                </c:pt>
                <c:pt idx="153">
                  <c:v>14031.0</c:v>
                </c:pt>
                <c:pt idx="154">
                  <c:v>14125.0</c:v>
                </c:pt>
                <c:pt idx="155">
                  <c:v>14210.0</c:v>
                </c:pt>
                <c:pt idx="156">
                  <c:v>14458.0</c:v>
                </c:pt>
                <c:pt idx="157">
                  <c:v>14732.0</c:v>
                </c:pt>
                <c:pt idx="158">
                  <c:v>15083.0</c:v>
                </c:pt>
                <c:pt idx="159">
                  <c:v>15518.0</c:v>
                </c:pt>
                <c:pt idx="160">
                  <c:v>15852.0</c:v>
                </c:pt>
                <c:pt idx="161">
                  <c:v>16217.0</c:v>
                </c:pt>
                <c:pt idx="162">
                  <c:v>16392.0</c:v>
                </c:pt>
                <c:pt idx="163">
                  <c:v>16563.0</c:v>
                </c:pt>
                <c:pt idx="164">
                  <c:v>16835.0</c:v>
                </c:pt>
                <c:pt idx="165">
                  <c:v>17014.0</c:v>
                </c:pt>
                <c:pt idx="166">
                  <c:v>17284.0</c:v>
                </c:pt>
                <c:pt idx="167">
                  <c:v>17465.0</c:v>
                </c:pt>
                <c:pt idx="168">
                  <c:v>17556.0</c:v>
                </c:pt>
                <c:pt idx="169">
                  <c:v>17730.0</c:v>
                </c:pt>
                <c:pt idx="170">
                  <c:v>17822.0</c:v>
                </c:pt>
                <c:pt idx="171">
                  <c:v>18072.0</c:v>
                </c:pt>
                <c:pt idx="172">
                  <c:v>18157.0</c:v>
                </c:pt>
                <c:pt idx="173">
                  <c:v>18427.0</c:v>
                </c:pt>
                <c:pt idx="174">
                  <c:v>18766.0</c:v>
                </c:pt>
                <c:pt idx="175">
                  <c:v>18952.0</c:v>
                </c:pt>
                <c:pt idx="176">
                  <c:v>19216.0</c:v>
                </c:pt>
                <c:pt idx="177">
                  <c:v>19468.0</c:v>
                </c:pt>
                <c:pt idx="178">
                  <c:v>19796.0</c:v>
                </c:pt>
                <c:pt idx="179">
                  <c:v>19965.0</c:v>
                </c:pt>
                <c:pt idx="180">
                  <c:v>20230.0</c:v>
                </c:pt>
                <c:pt idx="181">
                  <c:v>20404.0</c:v>
                </c:pt>
                <c:pt idx="182">
                  <c:v>20493.0</c:v>
                </c:pt>
                <c:pt idx="183">
                  <c:v>20668.0</c:v>
                </c:pt>
                <c:pt idx="184">
                  <c:v>20836.0</c:v>
                </c:pt>
                <c:pt idx="185">
                  <c:v>21021.0</c:v>
                </c:pt>
                <c:pt idx="186">
                  <c:v>21286.0</c:v>
                </c:pt>
                <c:pt idx="187">
                  <c:v>22069.0</c:v>
                </c:pt>
                <c:pt idx="188">
                  <c:v>22615.0</c:v>
                </c:pt>
                <c:pt idx="189">
                  <c:v>22943.0</c:v>
                </c:pt>
                <c:pt idx="190">
                  <c:v>23353.0</c:v>
                </c:pt>
                <c:pt idx="191">
                  <c:v>23781.0</c:v>
                </c:pt>
                <c:pt idx="192">
                  <c:v>24244.0</c:v>
                </c:pt>
                <c:pt idx="193">
                  <c:v>24955.0</c:v>
                </c:pt>
                <c:pt idx="194">
                  <c:v>25226.0</c:v>
                </c:pt>
                <c:pt idx="195">
                  <c:v>25688.0</c:v>
                </c:pt>
                <c:pt idx="196">
                  <c:v>26314.0</c:v>
                </c:pt>
                <c:pt idx="197">
                  <c:v>26567.0</c:v>
                </c:pt>
                <c:pt idx="198">
                  <c:v>26911.0</c:v>
                </c:pt>
                <c:pt idx="199">
                  <c:v>26987.0</c:v>
                </c:pt>
                <c:pt idx="200">
                  <c:v>27242.0</c:v>
                </c:pt>
                <c:pt idx="201">
                  <c:v>27605.0</c:v>
                </c:pt>
                <c:pt idx="202">
                  <c:v>27685.0</c:v>
                </c:pt>
                <c:pt idx="203">
                  <c:v>27865.0</c:v>
                </c:pt>
                <c:pt idx="204">
                  <c:v>28206.0</c:v>
                </c:pt>
                <c:pt idx="205">
                  <c:v>28385.0</c:v>
                </c:pt>
                <c:pt idx="206">
                  <c:v>28562.0</c:v>
                </c:pt>
                <c:pt idx="207">
                  <c:v>28647.0</c:v>
                </c:pt>
                <c:pt idx="208">
                  <c:v>28829.0</c:v>
                </c:pt>
                <c:pt idx="209">
                  <c:v>29105.0</c:v>
                </c:pt>
                <c:pt idx="210">
                  <c:v>29465.0</c:v>
                </c:pt>
                <c:pt idx="211">
                  <c:v>29818.0</c:v>
                </c:pt>
                <c:pt idx="212">
                  <c:v>30088.0</c:v>
                </c:pt>
                <c:pt idx="213">
                  <c:v>30443.0</c:v>
                </c:pt>
                <c:pt idx="214">
                  <c:v>30596.0</c:v>
                </c:pt>
                <c:pt idx="215">
                  <c:v>30780.0</c:v>
                </c:pt>
                <c:pt idx="216">
                  <c:v>30962.0</c:v>
                </c:pt>
                <c:pt idx="217">
                  <c:v>31198.0</c:v>
                </c:pt>
                <c:pt idx="218">
                  <c:v>31379.0</c:v>
                </c:pt>
                <c:pt idx="219">
                  <c:v>31729.0</c:v>
                </c:pt>
                <c:pt idx="220">
                  <c:v>31998.0</c:v>
                </c:pt>
                <c:pt idx="221">
                  <c:v>32179.0</c:v>
                </c:pt>
                <c:pt idx="222">
                  <c:v>32363.0</c:v>
                </c:pt>
                <c:pt idx="223">
                  <c:v>32733.0</c:v>
                </c:pt>
                <c:pt idx="224">
                  <c:v>33002.0</c:v>
                </c:pt>
                <c:pt idx="225">
                  <c:v>33174.0</c:v>
                </c:pt>
                <c:pt idx="226">
                  <c:v>33336.0</c:v>
                </c:pt>
                <c:pt idx="227">
                  <c:v>33592.0</c:v>
                </c:pt>
                <c:pt idx="228">
                  <c:v>33593.0</c:v>
                </c:pt>
                <c:pt idx="229">
                  <c:v>33670.0</c:v>
                </c:pt>
                <c:pt idx="230">
                  <c:v>33939.0</c:v>
                </c:pt>
                <c:pt idx="231">
                  <c:v>34124.0</c:v>
                </c:pt>
                <c:pt idx="232">
                  <c:v>34296.0</c:v>
                </c:pt>
                <c:pt idx="233">
                  <c:v>34463.0</c:v>
                </c:pt>
                <c:pt idx="234">
                  <c:v>34730.0</c:v>
                </c:pt>
                <c:pt idx="235">
                  <c:v>35084.0</c:v>
                </c:pt>
                <c:pt idx="236">
                  <c:v>35358.0</c:v>
                </c:pt>
                <c:pt idx="237">
                  <c:v>35545.0</c:v>
                </c:pt>
                <c:pt idx="238">
                  <c:v>35880.0</c:v>
                </c:pt>
                <c:pt idx="239">
                  <c:v>36282.0</c:v>
                </c:pt>
                <c:pt idx="240">
                  <c:v>36544.0</c:v>
                </c:pt>
                <c:pt idx="241">
                  <c:v>36727.0</c:v>
                </c:pt>
                <c:pt idx="242">
                  <c:v>36980.0</c:v>
                </c:pt>
                <c:pt idx="243">
                  <c:v>37067.0</c:v>
                </c:pt>
                <c:pt idx="244">
                  <c:v>37330.0</c:v>
                </c:pt>
                <c:pt idx="245">
                  <c:v>37740.0</c:v>
                </c:pt>
                <c:pt idx="246">
                  <c:v>38098.0</c:v>
                </c:pt>
                <c:pt idx="247">
                  <c:v>38361.0</c:v>
                </c:pt>
                <c:pt idx="248">
                  <c:v>38534.0</c:v>
                </c:pt>
                <c:pt idx="249">
                  <c:v>39071.0</c:v>
                </c:pt>
                <c:pt idx="250">
                  <c:v>39349.0</c:v>
                </c:pt>
                <c:pt idx="251">
                  <c:v>39675.0</c:v>
                </c:pt>
                <c:pt idx="252">
                  <c:v>40205.0</c:v>
                </c:pt>
                <c:pt idx="253">
                  <c:v>40732.0</c:v>
                </c:pt>
                <c:pt idx="254">
                  <c:v>41074.0</c:v>
                </c:pt>
                <c:pt idx="255">
                  <c:v>41481.0</c:v>
                </c:pt>
                <c:pt idx="256">
                  <c:v>42035.0</c:v>
                </c:pt>
                <c:pt idx="257">
                  <c:v>42121.0</c:v>
                </c:pt>
                <c:pt idx="258">
                  <c:v>42936.0</c:v>
                </c:pt>
                <c:pt idx="259">
                  <c:v>44017.0</c:v>
                </c:pt>
                <c:pt idx="260">
                  <c:v>44776.0</c:v>
                </c:pt>
                <c:pt idx="261">
                  <c:v>45678.0</c:v>
                </c:pt>
                <c:pt idx="262">
                  <c:v>46582.0</c:v>
                </c:pt>
                <c:pt idx="263">
                  <c:v>47392.0</c:v>
                </c:pt>
                <c:pt idx="264">
                  <c:v>48499.0</c:v>
                </c:pt>
                <c:pt idx="265">
                  <c:v>49557.0</c:v>
                </c:pt>
                <c:pt idx="266">
                  <c:v>50512.0</c:v>
                </c:pt>
                <c:pt idx="267">
                  <c:v>51450.0</c:v>
                </c:pt>
                <c:pt idx="268">
                  <c:v>52227.0</c:v>
                </c:pt>
                <c:pt idx="269">
                  <c:v>53020.0</c:v>
                </c:pt>
                <c:pt idx="270">
                  <c:v>53729.0</c:v>
                </c:pt>
                <c:pt idx="271">
                  <c:v>54262.0</c:v>
                </c:pt>
                <c:pt idx="272">
                  <c:v>54896.0</c:v>
                </c:pt>
                <c:pt idx="273">
                  <c:v>55414.0</c:v>
                </c:pt>
                <c:pt idx="274">
                  <c:v>55415.0</c:v>
                </c:pt>
                <c:pt idx="275">
                  <c:v>55601.0</c:v>
                </c:pt>
                <c:pt idx="276">
                  <c:v>55969.0</c:v>
                </c:pt>
                <c:pt idx="277">
                  <c:v>56611.0</c:v>
                </c:pt>
                <c:pt idx="278">
                  <c:v>57154.0</c:v>
                </c:pt>
                <c:pt idx="279">
                  <c:v>57338.0</c:v>
                </c:pt>
                <c:pt idx="280">
                  <c:v>58353.0</c:v>
                </c:pt>
                <c:pt idx="281">
                  <c:v>58796.0</c:v>
                </c:pt>
                <c:pt idx="282">
                  <c:v>59152.0</c:v>
                </c:pt>
                <c:pt idx="283">
                  <c:v>59516.0</c:v>
                </c:pt>
                <c:pt idx="284">
                  <c:v>59517.0</c:v>
                </c:pt>
                <c:pt idx="285">
                  <c:v>59882.0</c:v>
                </c:pt>
                <c:pt idx="286">
                  <c:v>60162.0</c:v>
                </c:pt>
                <c:pt idx="287">
                  <c:v>60346.0</c:v>
                </c:pt>
                <c:pt idx="288">
                  <c:v>60529.0</c:v>
                </c:pt>
                <c:pt idx="289">
                  <c:v>60621.0</c:v>
                </c:pt>
                <c:pt idx="290">
                  <c:v>60803.0</c:v>
                </c:pt>
                <c:pt idx="291">
                  <c:v>61162.0</c:v>
                </c:pt>
                <c:pt idx="292">
                  <c:v>61536.0</c:v>
                </c:pt>
                <c:pt idx="293">
                  <c:v>61899.0</c:v>
                </c:pt>
                <c:pt idx="294">
                  <c:v>62080.0</c:v>
                </c:pt>
                <c:pt idx="295">
                  <c:v>62256.0</c:v>
                </c:pt>
                <c:pt idx="296">
                  <c:v>62589.0</c:v>
                </c:pt>
                <c:pt idx="297">
                  <c:v>62590.0</c:v>
                </c:pt>
                <c:pt idx="298">
                  <c:v>66431.0</c:v>
                </c:pt>
                <c:pt idx="299">
                  <c:v>69152.0</c:v>
                </c:pt>
                <c:pt idx="300">
                  <c:v>69246.0</c:v>
                </c:pt>
                <c:pt idx="301">
                  <c:v>70353.0</c:v>
                </c:pt>
                <c:pt idx="302">
                  <c:v>70712.0</c:v>
                </c:pt>
                <c:pt idx="303">
                  <c:v>71361.0</c:v>
                </c:pt>
                <c:pt idx="304">
                  <c:v>72271.0</c:v>
                </c:pt>
                <c:pt idx="305">
                  <c:v>73099.0</c:v>
                </c:pt>
                <c:pt idx="306">
                  <c:v>73840.0</c:v>
                </c:pt>
                <c:pt idx="307">
                  <c:v>74940.0</c:v>
                </c:pt>
                <c:pt idx="308">
                  <c:v>75867.0</c:v>
                </c:pt>
                <c:pt idx="309">
                  <c:v>76592.0</c:v>
                </c:pt>
                <c:pt idx="310">
                  <c:v>77872.0</c:v>
                </c:pt>
                <c:pt idx="311">
                  <c:v>78956.0</c:v>
                </c:pt>
                <c:pt idx="312">
                  <c:v>80309.0</c:v>
                </c:pt>
                <c:pt idx="313">
                  <c:v>80401.0</c:v>
                </c:pt>
                <c:pt idx="314">
                  <c:v>80772.0</c:v>
                </c:pt>
                <c:pt idx="315">
                  <c:v>81488.0</c:v>
                </c:pt>
                <c:pt idx="316">
                  <c:v>82556.0</c:v>
                </c:pt>
                <c:pt idx="317">
                  <c:v>83590.0</c:v>
                </c:pt>
                <c:pt idx="318">
                  <c:v>84121.0</c:v>
                </c:pt>
                <c:pt idx="319">
                  <c:v>84810.0</c:v>
                </c:pt>
                <c:pt idx="320">
                  <c:v>85361.0</c:v>
                </c:pt>
                <c:pt idx="321">
                  <c:v>85952.0</c:v>
                </c:pt>
                <c:pt idx="322">
                  <c:v>86633.0</c:v>
                </c:pt>
                <c:pt idx="323">
                  <c:v>87178.0</c:v>
                </c:pt>
                <c:pt idx="324">
                  <c:v>87360.0</c:v>
                </c:pt>
                <c:pt idx="325">
                  <c:v>88569.0</c:v>
                </c:pt>
                <c:pt idx="326">
                  <c:v>89642.0</c:v>
                </c:pt>
                <c:pt idx="327">
                  <c:v>90275.0</c:v>
                </c:pt>
                <c:pt idx="328">
                  <c:v>91203.0</c:v>
                </c:pt>
                <c:pt idx="329">
                  <c:v>92033.0</c:v>
                </c:pt>
                <c:pt idx="330">
                  <c:v>93034.0</c:v>
                </c:pt>
                <c:pt idx="331">
                  <c:v>93955.0</c:v>
                </c:pt>
                <c:pt idx="332">
                  <c:v>94700.0</c:v>
                </c:pt>
                <c:pt idx="333">
                  <c:v>95318.0</c:v>
                </c:pt>
                <c:pt idx="334">
                  <c:v>96231.0</c:v>
                </c:pt>
                <c:pt idx="335">
                  <c:v>97973.0</c:v>
                </c:pt>
                <c:pt idx="336">
                  <c:v>98599.0</c:v>
                </c:pt>
                <c:pt idx="337">
                  <c:v>100037.0</c:v>
                </c:pt>
              </c:numCache>
            </c:numRef>
          </c:val>
        </c:ser>
        <c:axId val="657175880"/>
        <c:axId val="657178968"/>
      </c:areaChart>
      <c:dateAx>
        <c:axId val="657175880"/>
        <c:scaling>
          <c:orientation val="minMax"/>
        </c:scaling>
        <c:axPos val="b"/>
        <c:numFmt formatCode="m/d/yy" sourceLinked="1"/>
        <c:tickLblPos val="nextTo"/>
        <c:crossAx val="657178968"/>
        <c:crosses val="autoZero"/>
        <c:auto val="1"/>
        <c:lblOffset val="100"/>
        <c:majorUnit val="6.0"/>
        <c:majorTimeUnit val="months"/>
      </c:dateAx>
      <c:valAx>
        <c:axId val="657178968"/>
        <c:scaling>
          <c:orientation val="minMax"/>
          <c:max val="100000.0"/>
          <c:min val="0.0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Genotyped Customers</a:t>
                </a:r>
              </a:p>
            </c:rich>
          </c:tx>
          <c:layout/>
        </c:title>
        <c:numFmt formatCode="General" sourceLinked="1"/>
        <c:tickLblPos val="nextTo"/>
        <c:crossAx val="657175880"/>
        <c:crosses val="autoZero"/>
        <c:crossBetween val="midCat"/>
        <c:majorUnit val="20000.0"/>
      </c:valAx>
    </c:plotArea>
    <c:plotVisOnly val="1"/>
  </c:chart>
  <c:spPr>
    <a:ln>
      <a:noFill/>
    </a:ln>
  </c:spPr>
  <c:txPr>
    <a:bodyPr/>
    <a:lstStyle/>
    <a:p>
      <a:pPr>
        <a:defRPr sz="1400">
          <a:latin typeface="Arial"/>
          <a:cs typeface="Arial"/>
        </a:defRPr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plotArea>
      <c:layout/>
      <c:areaChart>
        <c:grouping val="standard"/>
        <c:ser>
          <c:idx val="0"/>
          <c:order val="0"/>
          <c:cat>
            <c:numRef>
              <c:f>'Phenotype Growth'!$A$2:$A$1107</c:f>
              <c:numCache>
                <c:formatCode>m/d/yy</c:formatCode>
                <c:ptCount val="1106"/>
                <c:pt idx="0">
                  <c:v>38133.0</c:v>
                </c:pt>
                <c:pt idx="1">
                  <c:v>38134.0</c:v>
                </c:pt>
                <c:pt idx="2">
                  <c:v>38135.0</c:v>
                </c:pt>
                <c:pt idx="3">
                  <c:v>38136.0</c:v>
                </c:pt>
                <c:pt idx="4">
                  <c:v>38137.0</c:v>
                </c:pt>
                <c:pt idx="5">
                  <c:v>38138.0</c:v>
                </c:pt>
                <c:pt idx="6">
                  <c:v>38139.0</c:v>
                </c:pt>
                <c:pt idx="7">
                  <c:v>38140.0</c:v>
                </c:pt>
                <c:pt idx="8">
                  <c:v>38141.0</c:v>
                </c:pt>
                <c:pt idx="9">
                  <c:v>38142.0</c:v>
                </c:pt>
                <c:pt idx="10">
                  <c:v>38143.0</c:v>
                </c:pt>
                <c:pt idx="11">
                  <c:v>38144.0</c:v>
                </c:pt>
                <c:pt idx="12">
                  <c:v>38145.0</c:v>
                </c:pt>
                <c:pt idx="13">
                  <c:v>38146.0</c:v>
                </c:pt>
                <c:pt idx="14">
                  <c:v>38147.0</c:v>
                </c:pt>
                <c:pt idx="15">
                  <c:v>38148.0</c:v>
                </c:pt>
                <c:pt idx="16">
                  <c:v>38149.0</c:v>
                </c:pt>
                <c:pt idx="17">
                  <c:v>38150.0</c:v>
                </c:pt>
                <c:pt idx="18">
                  <c:v>38151.0</c:v>
                </c:pt>
                <c:pt idx="19">
                  <c:v>38152.0</c:v>
                </c:pt>
                <c:pt idx="20">
                  <c:v>38153.0</c:v>
                </c:pt>
                <c:pt idx="21">
                  <c:v>38154.0</c:v>
                </c:pt>
                <c:pt idx="22">
                  <c:v>38155.0</c:v>
                </c:pt>
                <c:pt idx="23">
                  <c:v>38156.0</c:v>
                </c:pt>
                <c:pt idx="24">
                  <c:v>38157.0</c:v>
                </c:pt>
                <c:pt idx="25">
                  <c:v>38158.0</c:v>
                </c:pt>
                <c:pt idx="26">
                  <c:v>38159.0</c:v>
                </c:pt>
                <c:pt idx="27">
                  <c:v>38160.0</c:v>
                </c:pt>
                <c:pt idx="28">
                  <c:v>38161.0</c:v>
                </c:pt>
                <c:pt idx="29">
                  <c:v>38162.0</c:v>
                </c:pt>
                <c:pt idx="30">
                  <c:v>38163.0</c:v>
                </c:pt>
                <c:pt idx="31">
                  <c:v>38164.0</c:v>
                </c:pt>
                <c:pt idx="32">
                  <c:v>38165.0</c:v>
                </c:pt>
                <c:pt idx="33">
                  <c:v>38166.0</c:v>
                </c:pt>
                <c:pt idx="34">
                  <c:v>38167.0</c:v>
                </c:pt>
                <c:pt idx="35">
                  <c:v>38168.0</c:v>
                </c:pt>
                <c:pt idx="36">
                  <c:v>38169.0</c:v>
                </c:pt>
                <c:pt idx="37">
                  <c:v>38170.0</c:v>
                </c:pt>
                <c:pt idx="38">
                  <c:v>38171.0</c:v>
                </c:pt>
                <c:pt idx="39">
                  <c:v>38172.0</c:v>
                </c:pt>
                <c:pt idx="40">
                  <c:v>38173.0</c:v>
                </c:pt>
                <c:pt idx="41">
                  <c:v>38174.0</c:v>
                </c:pt>
                <c:pt idx="42">
                  <c:v>38175.0</c:v>
                </c:pt>
                <c:pt idx="43">
                  <c:v>38176.0</c:v>
                </c:pt>
                <c:pt idx="44">
                  <c:v>38177.0</c:v>
                </c:pt>
                <c:pt idx="45">
                  <c:v>38178.0</c:v>
                </c:pt>
                <c:pt idx="46">
                  <c:v>38179.0</c:v>
                </c:pt>
                <c:pt idx="47">
                  <c:v>38180.0</c:v>
                </c:pt>
                <c:pt idx="48">
                  <c:v>38181.0</c:v>
                </c:pt>
                <c:pt idx="49">
                  <c:v>38182.0</c:v>
                </c:pt>
                <c:pt idx="50">
                  <c:v>38183.0</c:v>
                </c:pt>
                <c:pt idx="51">
                  <c:v>38184.0</c:v>
                </c:pt>
                <c:pt idx="52">
                  <c:v>38185.0</c:v>
                </c:pt>
                <c:pt idx="53">
                  <c:v>38186.0</c:v>
                </c:pt>
                <c:pt idx="54">
                  <c:v>38187.0</c:v>
                </c:pt>
                <c:pt idx="55">
                  <c:v>38188.0</c:v>
                </c:pt>
                <c:pt idx="56">
                  <c:v>38189.0</c:v>
                </c:pt>
                <c:pt idx="57">
                  <c:v>38190.0</c:v>
                </c:pt>
                <c:pt idx="58">
                  <c:v>38191.0</c:v>
                </c:pt>
                <c:pt idx="59">
                  <c:v>38192.0</c:v>
                </c:pt>
                <c:pt idx="60">
                  <c:v>38193.0</c:v>
                </c:pt>
                <c:pt idx="61">
                  <c:v>38194.0</c:v>
                </c:pt>
                <c:pt idx="62">
                  <c:v>38195.0</c:v>
                </c:pt>
                <c:pt idx="63">
                  <c:v>38196.0</c:v>
                </c:pt>
                <c:pt idx="64">
                  <c:v>38197.0</c:v>
                </c:pt>
                <c:pt idx="65">
                  <c:v>38198.0</c:v>
                </c:pt>
                <c:pt idx="66">
                  <c:v>38199.0</c:v>
                </c:pt>
                <c:pt idx="67">
                  <c:v>38200.0</c:v>
                </c:pt>
                <c:pt idx="68">
                  <c:v>38201.0</c:v>
                </c:pt>
                <c:pt idx="69">
                  <c:v>38202.0</c:v>
                </c:pt>
                <c:pt idx="70">
                  <c:v>38203.0</c:v>
                </c:pt>
                <c:pt idx="71">
                  <c:v>38204.0</c:v>
                </c:pt>
                <c:pt idx="72">
                  <c:v>38205.0</c:v>
                </c:pt>
                <c:pt idx="73">
                  <c:v>38206.0</c:v>
                </c:pt>
                <c:pt idx="74">
                  <c:v>38207.0</c:v>
                </c:pt>
                <c:pt idx="75">
                  <c:v>38208.0</c:v>
                </c:pt>
                <c:pt idx="76">
                  <c:v>38209.0</c:v>
                </c:pt>
                <c:pt idx="77">
                  <c:v>38210.0</c:v>
                </c:pt>
                <c:pt idx="78">
                  <c:v>38211.0</c:v>
                </c:pt>
                <c:pt idx="79">
                  <c:v>38212.0</c:v>
                </c:pt>
                <c:pt idx="80">
                  <c:v>38213.0</c:v>
                </c:pt>
                <c:pt idx="81">
                  <c:v>38214.0</c:v>
                </c:pt>
                <c:pt idx="82">
                  <c:v>38215.0</c:v>
                </c:pt>
                <c:pt idx="83">
                  <c:v>38216.0</c:v>
                </c:pt>
                <c:pt idx="84">
                  <c:v>38217.0</c:v>
                </c:pt>
                <c:pt idx="85">
                  <c:v>38218.0</c:v>
                </c:pt>
                <c:pt idx="86">
                  <c:v>38219.0</c:v>
                </c:pt>
                <c:pt idx="87">
                  <c:v>38220.0</c:v>
                </c:pt>
                <c:pt idx="88">
                  <c:v>38221.0</c:v>
                </c:pt>
                <c:pt idx="89">
                  <c:v>38222.0</c:v>
                </c:pt>
                <c:pt idx="90">
                  <c:v>38223.0</c:v>
                </c:pt>
                <c:pt idx="91">
                  <c:v>38224.0</c:v>
                </c:pt>
                <c:pt idx="92">
                  <c:v>38225.0</c:v>
                </c:pt>
                <c:pt idx="93">
                  <c:v>38226.0</c:v>
                </c:pt>
                <c:pt idx="94">
                  <c:v>38227.0</c:v>
                </c:pt>
                <c:pt idx="95">
                  <c:v>38228.0</c:v>
                </c:pt>
                <c:pt idx="96">
                  <c:v>38229.0</c:v>
                </c:pt>
                <c:pt idx="97">
                  <c:v>38230.0</c:v>
                </c:pt>
                <c:pt idx="98">
                  <c:v>38231.0</c:v>
                </c:pt>
                <c:pt idx="99">
                  <c:v>38232.0</c:v>
                </c:pt>
                <c:pt idx="100">
                  <c:v>38233.0</c:v>
                </c:pt>
                <c:pt idx="101">
                  <c:v>38234.0</c:v>
                </c:pt>
                <c:pt idx="102">
                  <c:v>38235.0</c:v>
                </c:pt>
                <c:pt idx="103">
                  <c:v>38236.0</c:v>
                </c:pt>
                <c:pt idx="104">
                  <c:v>38237.0</c:v>
                </c:pt>
                <c:pt idx="105">
                  <c:v>38238.0</c:v>
                </c:pt>
                <c:pt idx="106">
                  <c:v>38239.0</c:v>
                </c:pt>
                <c:pt idx="107">
                  <c:v>38240.0</c:v>
                </c:pt>
                <c:pt idx="108">
                  <c:v>38241.0</c:v>
                </c:pt>
                <c:pt idx="109">
                  <c:v>38242.0</c:v>
                </c:pt>
                <c:pt idx="110">
                  <c:v>38243.0</c:v>
                </c:pt>
                <c:pt idx="111">
                  <c:v>38244.0</c:v>
                </c:pt>
                <c:pt idx="112">
                  <c:v>38245.0</c:v>
                </c:pt>
                <c:pt idx="113">
                  <c:v>38246.0</c:v>
                </c:pt>
                <c:pt idx="114">
                  <c:v>38247.0</c:v>
                </c:pt>
                <c:pt idx="115">
                  <c:v>38248.0</c:v>
                </c:pt>
                <c:pt idx="116">
                  <c:v>38249.0</c:v>
                </c:pt>
                <c:pt idx="117">
                  <c:v>38250.0</c:v>
                </c:pt>
                <c:pt idx="118">
                  <c:v>38251.0</c:v>
                </c:pt>
                <c:pt idx="119">
                  <c:v>38252.0</c:v>
                </c:pt>
                <c:pt idx="120">
                  <c:v>38253.0</c:v>
                </c:pt>
                <c:pt idx="121">
                  <c:v>38254.0</c:v>
                </c:pt>
                <c:pt idx="122">
                  <c:v>38255.0</c:v>
                </c:pt>
                <c:pt idx="123">
                  <c:v>38256.0</c:v>
                </c:pt>
                <c:pt idx="124">
                  <c:v>38257.0</c:v>
                </c:pt>
                <c:pt idx="125">
                  <c:v>38258.0</c:v>
                </c:pt>
                <c:pt idx="126">
                  <c:v>38259.0</c:v>
                </c:pt>
                <c:pt idx="127">
                  <c:v>38260.0</c:v>
                </c:pt>
                <c:pt idx="128">
                  <c:v>38261.0</c:v>
                </c:pt>
                <c:pt idx="129">
                  <c:v>38262.0</c:v>
                </c:pt>
                <c:pt idx="130">
                  <c:v>38263.0</c:v>
                </c:pt>
                <c:pt idx="131">
                  <c:v>38264.0</c:v>
                </c:pt>
                <c:pt idx="132">
                  <c:v>38265.0</c:v>
                </c:pt>
                <c:pt idx="133">
                  <c:v>38266.0</c:v>
                </c:pt>
                <c:pt idx="134">
                  <c:v>38267.0</c:v>
                </c:pt>
                <c:pt idx="135">
                  <c:v>38268.0</c:v>
                </c:pt>
                <c:pt idx="136">
                  <c:v>38269.0</c:v>
                </c:pt>
                <c:pt idx="137">
                  <c:v>38270.0</c:v>
                </c:pt>
                <c:pt idx="138">
                  <c:v>38271.0</c:v>
                </c:pt>
                <c:pt idx="139">
                  <c:v>38272.0</c:v>
                </c:pt>
                <c:pt idx="140">
                  <c:v>38273.0</c:v>
                </c:pt>
                <c:pt idx="141">
                  <c:v>38274.0</c:v>
                </c:pt>
                <c:pt idx="142">
                  <c:v>38275.0</c:v>
                </c:pt>
                <c:pt idx="143">
                  <c:v>38276.0</c:v>
                </c:pt>
                <c:pt idx="144">
                  <c:v>38277.0</c:v>
                </c:pt>
                <c:pt idx="145">
                  <c:v>38278.0</c:v>
                </c:pt>
                <c:pt idx="146">
                  <c:v>38279.0</c:v>
                </c:pt>
                <c:pt idx="147">
                  <c:v>38280.0</c:v>
                </c:pt>
                <c:pt idx="148">
                  <c:v>38281.0</c:v>
                </c:pt>
                <c:pt idx="149">
                  <c:v>38282.0</c:v>
                </c:pt>
                <c:pt idx="150">
                  <c:v>38283.0</c:v>
                </c:pt>
                <c:pt idx="151">
                  <c:v>38284.0</c:v>
                </c:pt>
                <c:pt idx="152">
                  <c:v>38285.0</c:v>
                </c:pt>
                <c:pt idx="153">
                  <c:v>38286.0</c:v>
                </c:pt>
                <c:pt idx="154">
                  <c:v>38287.0</c:v>
                </c:pt>
                <c:pt idx="155">
                  <c:v>38288.0</c:v>
                </c:pt>
                <c:pt idx="156">
                  <c:v>38289.0</c:v>
                </c:pt>
                <c:pt idx="157">
                  <c:v>38290.0</c:v>
                </c:pt>
                <c:pt idx="158">
                  <c:v>38291.0</c:v>
                </c:pt>
                <c:pt idx="159">
                  <c:v>38292.0</c:v>
                </c:pt>
                <c:pt idx="160">
                  <c:v>38293.0</c:v>
                </c:pt>
                <c:pt idx="161">
                  <c:v>38294.0</c:v>
                </c:pt>
                <c:pt idx="162">
                  <c:v>38295.0</c:v>
                </c:pt>
                <c:pt idx="163">
                  <c:v>38296.0</c:v>
                </c:pt>
                <c:pt idx="164">
                  <c:v>38297.0</c:v>
                </c:pt>
                <c:pt idx="165">
                  <c:v>38298.0</c:v>
                </c:pt>
                <c:pt idx="166">
                  <c:v>38299.0</c:v>
                </c:pt>
                <c:pt idx="167">
                  <c:v>38300.0</c:v>
                </c:pt>
                <c:pt idx="168">
                  <c:v>38301.0</c:v>
                </c:pt>
                <c:pt idx="169">
                  <c:v>38302.0</c:v>
                </c:pt>
                <c:pt idx="170">
                  <c:v>38303.0</c:v>
                </c:pt>
                <c:pt idx="171">
                  <c:v>38304.0</c:v>
                </c:pt>
                <c:pt idx="172">
                  <c:v>38305.0</c:v>
                </c:pt>
                <c:pt idx="173">
                  <c:v>38306.0</c:v>
                </c:pt>
                <c:pt idx="174">
                  <c:v>38307.0</c:v>
                </c:pt>
                <c:pt idx="175">
                  <c:v>38308.0</c:v>
                </c:pt>
                <c:pt idx="176">
                  <c:v>38309.0</c:v>
                </c:pt>
                <c:pt idx="177">
                  <c:v>38310.0</c:v>
                </c:pt>
                <c:pt idx="178">
                  <c:v>38311.0</c:v>
                </c:pt>
                <c:pt idx="179">
                  <c:v>38312.0</c:v>
                </c:pt>
                <c:pt idx="180">
                  <c:v>38313.0</c:v>
                </c:pt>
                <c:pt idx="181">
                  <c:v>38314.0</c:v>
                </c:pt>
                <c:pt idx="182">
                  <c:v>38315.0</c:v>
                </c:pt>
                <c:pt idx="183">
                  <c:v>38316.0</c:v>
                </c:pt>
                <c:pt idx="184">
                  <c:v>38317.0</c:v>
                </c:pt>
                <c:pt idx="185">
                  <c:v>38318.0</c:v>
                </c:pt>
                <c:pt idx="186">
                  <c:v>38319.0</c:v>
                </c:pt>
                <c:pt idx="187">
                  <c:v>38320.0</c:v>
                </c:pt>
                <c:pt idx="188">
                  <c:v>38321.0</c:v>
                </c:pt>
                <c:pt idx="189">
                  <c:v>38322.0</c:v>
                </c:pt>
                <c:pt idx="190">
                  <c:v>38323.0</c:v>
                </c:pt>
                <c:pt idx="191">
                  <c:v>38324.0</c:v>
                </c:pt>
                <c:pt idx="192">
                  <c:v>38325.0</c:v>
                </c:pt>
                <c:pt idx="193">
                  <c:v>38326.0</c:v>
                </c:pt>
                <c:pt idx="194">
                  <c:v>38327.0</c:v>
                </c:pt>
                <c:pt idx="195">
                  <c:v>38328.0</c:v>
                </c:pt>
                <c:pt idx="196">
                  <c:v>38329.0</c:v>
                </c:pt>
                <c:pt idx="197">
                  <c:v>38330.0</c:v>
                </c:pt>
                <c:pt idx="198">
                  <c:v>38331.0</c:v>
                </c:pt>
                <c:pt idx="199">
                  <c:v>38332.0</c:v>
                </c:pt>
                <c:pt idx="200">
                  <c:v>38333.0</c:v>
                </c:pt>
                <c:pt idx="201">
                  <c:v>38334.0</c:v>
                </c:pt>
                <c:pt idx="202">
                  <c:v>38335.0</c:v>
                </c:pt>
                <c:pt idx="203">
                  <c:v>38336.0</c:v>
                </c:pt>
                <c:pt idx="204">
                  <c:v>38337.0</c:v>
                </c:pt>
                <c:pt idx="205">
                  <c:v>38338.0</c:v>
                </c:pt>
                <c:pt idx="206">
                  <c:v>38339.0</c:v>
                </c:pt>
                <c:pt idx="207">
                  <c:v>38340.0</c:v>
                </c:pt>
                <c:pt idx="208">
                  <c:v>38341.0</c:v>
                </c:pt>
                <c:pt idx="209">
                  <c:v>38342.0</c:v>
                </c:pt>
                <c:pt idx="210">
                  <c:v>38343.0</c:v>
                </c:pt>
                <c:pt idx="211">
                  <c:v>38344.0</c:v>
                </c:pt>
                <c:pt idx="212">
                  <c:v>38345.0</c:v>
                </c:pt>
                <c:pt idx="213">
                  <c:v>38346.0</c:v>
                </c:pt>
                <c:pt idx="214">
                  <c:v>38347.0</c:v>
                </c:pt>
                <c:pt idx="215">
                  <c:v>38348.0</c:v>
                </c:pt>
                <c:pt idx="216">
                  <c:v>38349.0</c:v>
                </c:pt>
                <c:pt idx="217">
                  <c:v>38350.0</c:v>
                </c:pt>
                <c:pt idx="218">
                  <c:v>38351.0</c:v>
                </c:pt>
                <c:pt idx="219">
                  <c:v>38352.0</c:v>
                </c:pt>
                <c:pt idx="220">
                  <c:v>38353.0</c:v>
                </c:pt>
                <c:pt idx="221">
                  <c:v>38354.0</c:v>
                </c:pt>
                <c:pt idx="222">
                  <c:v>38355.0</c:v>
                </c:pt>
                <c:pt idx="223">
                  <c:v>38356.0</c:v>
                </c:pt>
                <c:pt idx="224">
                  <c:v>38357.0</c:v>
                </c:pt>
                <c:pt idx="225">
                  <c:v>38358.0</c:v>
                </c:pt>
                <c:pt idx="226">
                  <c:v>38359.0</c:v>
                </c:pt>
                <c:pt idx="227">
                  <c:v>38360.0</c:v>
                </c:pt>
                <c:pt idx="228">
                  <c:v>38361.0</c:v>
                </c:pt>
                <c:pt idx="229">
                  <c:v>38362.0</c:v>
                </c:pt>
                <c:pt idx="230">
                  <c:v>38363.0</c:v>
                </c:pt>
                <c:pt idx="231">
                  <c:v>38364.0</c:v>
                </c:pt>
                <c:pt idx="232">
                  <c:v>38365.0</c:v>
                </c:pt>
                <c:pt idx="233">
                  <c:v>38366.0</c:v>
                </c:pt>
                <c:pt idx="234">
                  <c:v>38367.0</c:v>
                </c:pt>
                <c:pt idx="235">
                  <c:v>38368.0</c:v>
                </c:pt>
                <c:pt idx="236">
                  <c:v>38369.0</c:v>
                </c:pt>
                <c:pt idx="237">
                  <c:v>38370.0</c:v>
                </c:pt>
                <c:pt idx="238">
                  <c:v>38371.0</c:v>
                </c:pt>
                <c:pt idx="239">
                  <c:v>38372.0</c:v>
                </c:pt>
                <c:pt idx="240">
                  <c:v>38373.0</c:v>
                </c:pt>
                <c:pt idx="241">
                  <c:v>38374.0</c:v>
                </c:pt>
                <c:pt idx="242">
                  <c:v>38375.0</c:v>
                </c:pt>
                <c:pt idx="243">
                  <c:v>38376.0</c:v>
                </c:pt>
                <c:pt idx="244">
                  <c:v>38377.0</c:v>
                </c:pt>
                <c:pt idx="245">
                  <c:v>38378.0</c:v>
                </c:pt>
                <c:pt idx="246">
                  <c:v>38379.0</c:v>
                </c:pt>
                <c:pt idx="247">
                  <c:v>38380.0</c:v>
                </c:pt>
                <c:pt idx="248">
                  <c:v>38381.0</c:v>
                </c:pt>
                <c:pt idx="249">
                  <c:v>38382.0</c:v>
                </c:pt>
                <c:pt idx="250">
                  <c:v>38383.0</c:v>
                </c:pt>
                <c:pt idx="251">
                  <c:v>38384.0</c:v>
                </c:pt>
                <c:pt idx="252">
                  <c:v>38385.0</c:v>
                </c:pt>
                <c:pt idx="253">
                  <c:v>38386.0</c:v>
                </c:pt>
                <c:pt idx="254">
                  <c:v>38387.0</c:v>
                </c:pt>
                <c:pt idx="255">
                  <c:v>38388.0</c:v>
                </c:pt>
                <c:pt idx="256">
                  <c:v>38389.0</c:v>
                </c:pt>
                <c:pt idx="257">
                  <c:v>38390.0</c:v>
                </c:pt>
                <c:pt idx="258">
                  <c:v>38391.0</c:v>
                </c:pt>
                <c:pt idx="259">
                  <c:v>38392.0</c:v>
                </c:pt>
                <c:pt idx="260">
                  <c:v>38393.0</c:v>
                </c:pt>
                <c:pt idx="261">
                  <c:v>38394.0</c:v>
                </c:pt>
                <c:pt idx="262">
                  <c:v>38395.0</c:v>
                </c:pt>
                <c:pt idx="263">
                  <c:v>38396.0</c:v>
                </c:pt>
                <c:pt idx="264">
                  <c:v>38397.0</c:v>
                </c:pt>
                <c:pt idx="265">
                  <c:v>38398.0</c:v>
                </c:pt>
                <c:pt idx="266">
                  <c:v>38399.0</c:v>
                </c:pt>
                <c:pt idx="267">
                  <c:v>38400.0</c:v>
                </c:pt>
                <c:pt idx="268">
                  <c:v>38401.0</c:v>
                </c:pt>
                <c:pt idx="269">
                  <c:v>38402.0</c:v>
                </c:pt>
                <c:pt idx="270">
                  <c:v>38403.0</c:v>
                </c:pt>
                <c:pt idx="271">
                  <c:v>38404.0</c:v>
                </c:pt>
                <c:pt idx="272">
                  <c:v>38405.0</c:v>
                </c:pt>
                <c:pt idx="273">
                  <c:v>38406.0</c:v>
                </c:pt>
                <c:pt idx="274">
                  <c:v>38407.0</c:v>
                </c:pt>
                <c:pt idx="275">
                  <c:v>38408.0</c:v>
                </c:pt>
                <c:pt idx="276">
                  <c:v>38409.0</c:v>
                </c:pt>
                <c:pt idx="277">
                  <c:v>38410.0</c:v>
                </c:pt>
                <c:pt idx="278">
                  <c:v>38411.0</c:v>
                </c:pt>
                <c:pt idx="279">
                  <c:v>38412.0</c:v>
                </c:pt>
                <c:pt idx="280">
                  <c:v>38413.0</c:v>
                </c:pt>
                <c:pt idx="281">
                  <c:v>38414.0</c:v>
                </c:pt>
                <c:pt idx="282">
                  <c:v>38415.0</c:v>
                </c:pt>
                <c:pt idx="283">
                  <c:v>38416.0</c:v>
                </c:pt>
                <c:pt idx="284">
                  <c:v>38417.0</c:v>
                </c:pt>
                <c:pt idx="285">
                  <c:v>38418.0</c:v>
                </c:pt>
                <c:pt idx="286">
                  <c:v>38419.0</c:v>
                </c:pt>
                <c:pt idx="287">
                  <c:v>38420.0</c:v>
                </c:pt>
                <c:pt idx="288">
                  <c:v>38421.0</c:v>
                </c:pt>
                <c:pt idx="289">
                  <c:v>38422.0</c:v>
                </c:pt>
                <c:pt idx="290">
                  <c:v>38423.0</c:v>
                </c:pt>
                <c:pt idx="291">
                  <c:v>38424.0</c:v>
                </c:pt>
                <c:pt idx="292">
                  <c:v>38425.0</c:v>
                </c:pt>
                <c:pt idx="293">
                  <c:v>38426.0</c:v>
                </c:pt>
                <c:pt idx="294">
                  <c:v>38427.0</c:v>
                </c:pt>
                <c:pt idx="295">
                  <c:v>38428.0</c:v>
                </c:pt>
                <c:pt idx="296">
                  <c:v>38429.0</c:v>
                </c:pt>
                <c:pt idx="297">
                  <c:v>38430.0</c:v>
                </c:pt>
                <c:pt idx="298">
                  <c:v>38431.0</c:v>
                </c:pt>
                <c:pt idx="299">
                  <c:v>38432.0</c:v>
                </c:pt>
                <c:pt idx="300">
                  <c:v>38433.0</c:v>
                </c:pt>
                <c:pt idx="301">
                  <c:v>38434.0</c:v>
                </c:pt>
                <c:pt idx="302">
                  <c:v>38435.0</c:v>
                </c:pt>
                <c:pt idx="303">
                  <c:v>38436.0</c:v>
                </c:pt>
                <c:pt idx="304">
                  <c:v>38437.0</c:v>
                </c:pt>
                <c:pt idx="305">
                  <c:v>38438.0</c:v>
                </c:pt>
                <c:pt idx="306">
                  <c:v>38439.0</c:v>
                </c:pt>
                <c:pt idx="307">
                  <c:v>38440.0</c:v>
                </c:pt>
                <c:pt idx="308">
                  <c:v>38441.0</c:v>
                </c:pt>
                <c:pt idx="309">
                  <c:v>38442.0</c:v>
                </c:pt>
                <c:pt idx="310">
                  <c:v>38443.0</c:v>
                </c:pt>
                <c:pt idx="311">
                  <c:v>38444.0</c:v>
                </c:pt>
                <c:pt idx="312">
                  <c:v>38445.0</c:v>
                </c:pt>
                <c:pt idx="313">
                  <c:v>38446.0</c:v>
                </c:pt>
                <c:pt idx="314">
                  <c:v>38447.0</c:v>
                </c:pt>
                <c:pt idx="315">
                  <c:v>38448.0</c:v>
                </c:pt>
                <c:pt idx="316">
                  <c:v>38449.0</c:v>
                </c:pt>
                <c:pt idx="317">
                  <c:v>38450.0</c:v>
                </c:pt>
                <c:pt idx="318">
                  <c:v>38451.0</c:v>
                </c:pt>
                <c:pt idx="319">
                  <c:v>38452.0</c:v>
                </c:pt>
                <c:pt idx="320">
                  <c:v>38453.0</c:v>
                </c:pt>
                <c:pt idx="321">
                  <c:v>38454.0</c:v>
                </c:pt>
                <c:pt idx="322">
                  <c:v>38455.0</c:v>
                </c:pt>
                <c:pt idx="323">
                  <c:v>38456.0</c:v>
                </c:pt>
                <c:pt idx="324">
                  <c:v>38457.0</c:v>
                </c:pt>
                <c:pt idx="325">
                  <c:v>38458.0</c:v>
                </c:pt>
                <c:pt idx="326">
                  <c:v>38459.0</c:v>
                </c:pt>
                <c:pt idx="327">
                  <c:v>38460.0</c:v>
                </c:pt>
                <c:pt idx="328">
                  <c:v>38461.0</c:v>
                </c:pt>
                <c:pt idx="329">
                  <c:v>38462.0</c:v>
                </c:pt>
                <c:pt idx="330">
                  <c:v>38463.0</c:v>
                </c:pt>
                <c:pt idx="331">
                  <c:v>38464.0</c:v>
                </c:pt>
                <c:pt idx="332">
                  <c:v>38465.0</c:v>
                </c:pt>
                <c:pt idx="333">
                  <c:v>38466.0</c:v>
                </c:pt>
                <c:pt idx="334">
                  <c:v>38467.0</c:v>
                </c:pt>
                <c:pt idx="335">
                  <c:v>38468.0</c:v>
                </c:pt>
                <c:pt idx="336">
                  <c:v>38469.0</c:v>
                </c:pt>
                <c:pt idx="337">
                  <c:v>38470.0</c:v>
                </c:pt>
                <c:pt idx="338">
                  <c:v>38471.0</c:v>
                </c:pt>
                <c:pt idx="339">
                  <c:v>38472.0</c:v>
                </c:pt>
                <c:pt idx="340">
                  <c:v>38473.0</c:v>
                </c:pt>
                <c:pt idx="341">
                  <c:v>38474.0</c:v>
                </c:pt>
                <c:pt idx="342">
                  <c:v>38475.0</c:v>
                </c:pt>
                <c:pt idx="343">
                  <c:v>38476.0</c:v>
                </c:pt>
                <c:pt idx="344">
                  <c:v>38477.0</c:v>
                </c:pt>
                <c:pt idx="345">
                  <c:v>38478.0</c:v>
                </c:pt>
                <c:pt idx="346">
                  <c:v>38479.0</c:v>
                </c:pt>
                <c:pt idx="347">
                  <c:v>38480.0</c:v>
                </c:pt>
                <c:pt idx="348">
                  <c:v>38481.0</c:v>
                </c:pt>
                <c:pt idx="349">
                  <c:v>38482.0</c:v>
                </c:pt>
                <c:pt idx="350">
                  <c:v>38483.0</c:v>
                </c:pt>
                <c:pt idx="351">
                  <c:v>38484.0</c:v>
                </c:pt>
                <c:pt idx="352">
                  <c:v>38485.0</c:v>
                </c:pt>
                <c:pt idx="353">
                  <c:v>38486.0</c:v>
                </c:pt>
                <c:pt idx="354">
                  <c:v>38487.0</c:v>
                </c:pt>
                <c:pt idx="355">
                  <c:v>38488.0</c:v>
                </c:pt>
                <c:pt idx="356">
                  <c:v>38489.0</c:v>
                </c:pt>
                <c:pt idx="357">
                  <c:v>38490.0</c:v>
                </c:pt>
                <c:pt idx="358">
                  <c:v>38491.0</c:v>
                </c:pt>
                <c:pt idx="359">
                  <c:v>38492.0</c:v>
                </c:pt>
                <c:pt idx="360">
                  <c:v>38493.0</c:v>
                </c:pt>
                <c:pt idx="361">
                  <c:v>38494.0</c:v>
                </c:pt>
                <c:pt idx="362">
                  <c:v>38495.0</c:v>
                </c:pt>
                <c:pt idx="363">
                  <c:v>38496.0</c:v>
                </c:pt>
                <c:pt idx="364">
                  <c:v>38497.0</c:v>
                </c:pt>
                <c:pt idx="365">
                  <c:v>38498.0</c:v>
                </c:pt>
                <c:pt idx="366">
                  <c:v>38499.0</c:v>
                </c:pt>
                <c:pt idx="367">
                  <c:v>38500.0</c:v>
                </c:pt>
                <c:pt idx="368">
                  <c:v>38501.0</c:v>
                </c:pt>
                <c:pt idx="369">
                  <c:v>38502.0</c:v>
                </c:pt>
                <c:pt idx="370">
                  <c:v>38503.0</c:v>
                </c:pt>
                <c:pt idx="371">
                  <c:v>38504.0</c:v>
                </c:pt>
                <c:pt idx="372">
                  <c:v>38505.0</c:v>
                </c:pt>
                <c:pt idx="373">
                  <c:v>38506.0</c:v>
                </c:pt>
                <c:pt idx="374">
                  <c:v>38507.0</c:v>
                </c:pt>
                <c:pt idx="375">
                  <c:v>38508.0</c:v>
                </c:pt>
                <c:pt idx="376">
                  <c:v>38509.0</c:v>
                </c:pt>
                <c:pt idx="377">
                  <c:v>38510.0</c:v>
                </c:pt>
                <c:pt idx="378">
                  <c:v>38511.0</c:v>
                </c:pt>
                <c:pt idx="379">
                  <c:v>38512.0</c:v>
                </c:pt>
                <c:pt idx="380">
                  <c:v>38513.0</c:v>
                </c:pt>
                <c:pt idx="381">
                  <c:v>38514.0</c:v>
                </c:pt>
                <c:pt idx="382">
                  <c:v>38515.0</c:v>
                </c:pt>
                <c:pt idx="383">
                  <c:v>38516.0</c:v>
                </c:pt>
                <c:pt idx="384">
                  <c:v>38517.0</c:v>
                </c:pt>
                <c:pt idx="385">
                  <c:v>38518.0</c:v>
                </c:pt>
                <c:pt idx="386">
                  <c:v>38519.0</c:v>
                </c:pt>
                <c:pt idx="387">
                  <c:v>38520.0</c:v>
                </c:pt>
                <c:pt idx="388">
                  <c:v>38521.0</c:v>
                </c:pt>
                <c:pt idx="389">
                  <c:v>38522.0</c:v>
                </c:pt>
                <c:pt idx="390">
                  <c:v>38523.0</c:v>
                </c:pt>
                <c:pt idx="391">
                  <c:v>38524.0</c:v>
                </c:pt>
                <c:pt idx="392">
                  <c:v>38525.0</c:v>
                </c:pt>
                <c:pt idx="393">
                  <c:v>38526.0</c:v>
                </c:pt>
                <c:pt idx="394">
                  <c:v>38527.0</c:v>
                </c:pt>
                <c:pt idx="395">
                  <c:v>38528.0</c:v>
                </c:pt>
                <c:pt idx="396">
                  <c:v>38529.0</c:v>
                </c:pt>
                <c:pt idx="397">
                  <c:v>38530.0</c:v>
                </c:pt>
                <c:pt idx="398">
                  <c:v>38531.0</c:v>
                </c:pt>
                <c:pt idx="399">
                  <c:v>38532.0</c:v>
                </c:pt>
                <c:pt idx="400">
                  <c:v>38533.0</c:v>
                </c:pt>
                <c:pt idx="401">
                  <c:v>38534.0</c:v>
                </c:pt>
                <c:pt idx="402">
                  <c:v>38535.0</c:v>
                </c:pt>
                <c:pt idx="403">
                  <c:v>38536.0</c:v>
                </c:pt>
                <c:pt idx="404">
                  <c:v>38537.0</c:v>
                </c:pt>
                <c:pt idx="405">
                  <c:v>38538.0</c:v>
                </c:pt>
                <c:pt idx="406">
                  <c:v>38539.0</c:v>
                </c:pt>
                <c:pt idx="407">
                  <c:v>38540.0</c:v>
                </c:pt>
                <c:pt idx="408">
                  <c:v>38541.0</c:v>
                </c:pt>
                <c:pt idx="409">
                  <c:v>38542.0</c:v>
                </c:pt>
                <c:pt idx="410">
                  <c:v>38543.0</c:v>
                </c:pt>
                <c:pt idx="411">
                  <c:v>38544.0</c:v>
                </c:pt>
                <c:pt idx="412">
                  <c:v>38545.0</c:v>
                </c:pt>
                <c:pt idx="413">
                  <c:v>38546.0</c:v>
                </c:pt>
                <c:pt idx="414">
                  <c:v>38547.0</c:v>
                </c:pt>
                <c:pt idx="415">
                  <c:v>38548.0</c:v>
                </c:pt>
                <c:pt idx="416">
                  <c:v>38549.0</c:v>
                </c:pt>
                <c:pt idx="417">
                  <c:v>38550.0</c:v>
                </c:pt>
                <c:pt idx="418">
                  <c:v>38551.0</c:v>
                </c:pt>
                <c:pt idx="419">
                  <c:v>38552.0</c:v>
                </c:pt>
                <c:pt idx="420">
                  <c:v>38553.0</c:v>
                </c:pt>
                <c:pt idx="421">
                  <c:v>38554.0</c:v>
                </c:pt>
                <c:pt idx="422">
                  <c:v>38555.0</c:v>
                </c:pt>
                <c:pt idx="423">
                  <c:v>38556.0</c:v>
                </c:pt>
                <c:pt idx="424">
                  <c:v>38557.0</c:v>
                </c:pt>
                <c:pt idx="425">
                  <c:v>38558.0</c:v>
                </c:pt>
                <c:pt idx="426">
                  <c:v>38559.0</c:v>
                </c:pt>
                <c:pt idx="427">
                  <c:v>38560.0</c:v>
                </c:pt>
                <c:pt idx="428">
                  <c:v>38561.0</c:v>
                </c:pt>
                <c:pt idx="429">
                  <c:v>38562.0</c:v>
                </c:pt>
                <c:pt idx="430">
                  <c:v>38563.0</c:v>
                </c:pt>
                <c:pt idx="431">
                  <c:v>38564.0</c:v>
                </c:pt>
                <c:pt idx="432">
                  <c:v>38565.0</c:v>
                </c:pt>
                <c:pt idx="433">
                  <c:v>38566.0</c:v>
                </c:pt>
                <c:pt idx="434">
                  <c:v>38567.0</c:v>
                </c:pt>
                <c:pt idx="435">
                  <c:v>38568.0</c:v>
                </c:pt>
                <c:pt idx="436">
                  <c:v>38569.0</c:v>
                </c:pt>
                <c:pt idx="437">
                  <c:v>38570.0</c:v>
                </c:pt>
                <c:pt idx="438">
                  <c:v>38571.0</c:v>
                </c:pt>
                <c:pt idx="439">
                  <c:v>38572.0</c:v>
                </c:pt>
                <c:pt idx="440">
                  <c:v>38573.0</c:v>
                </c:pt>
                <c:pt idx="441">
                  <c:v>38574.0</c:v>
                </c:pt>
                <c:pt idx="442">
                  <c:v>38575.0</c:v>
                </c:pt>
                <c:pt idx="443">
                  <c:v>38576.0</c:v>
                </c:pt>
                <c:pt idx="444">
                  <c:v>38577.0</c:v>
                </c:pt>
                <c:pt idx="445">
                  <c:v>38578.0</c:v>
                </c:pt>
                <c:pt idx="446">
                  <c:v>38579.0</c:v>
                </c:pt>
                <c:pt idx="447">
                  <c:v>38580.0</c:v>
                </c:pt>
                <c:pt idx="448">
                  <c:v>38581.0</c:v>
                </c:pt>
                <c:pt idx="449">
                  <c:v>38582.0</c:v>
                </c:pt>
                <c:pt idx="450">
                  <c:v>38583.0</c:v>
                </c:pt>
                <c:pt idx="451">
                  <c:v>38584.0</c:v>
                </c:pt>
                <c:pt idx="452">
                  <c:v>38585.0</c:v>
                </c:pt>
                <c:pt idx="453">
                  <c:v>38586.0</c:v>
                </c:pt>
                <c:pt idx="454">
                  <c:v>38587.0</c:v>
                </c:pt>
                <c:pt idx="455">
                  <c:v>38588.0</c:v>
                </c:pt>
                <c:pt idx="456">
                  <c:v>38589.0</c:v>
                </c:pt>
                <c:pt idx="457">
                  <c:v>38590.0</c:v>
                </c:pt>
                <c:pt idx="458">
                  <c:v>38591.0</c:v>
                </c:pt>
                <c:pt idx="459">
                  <c:v>38592.0</c:v>
                </c:pt>
                <c:pt idx="460">
                  <c:v>38593.0</c:v>
                </c:pt>
                <c:pt idx="461">
                  <c:v>38594.0</c:v>
                </c:pt>
                <c:pt idx="462">
                  <c:v>38595.0</c:v>
                </c:pt>
                <c:pt idx="463">
                  <c:v>38596.0</c:v>
                </c:pt>
                <c:pt idx="464">
                  <c:v>38597.0</c:v>
                </c:pt>
                <c:pt idx="465">
                  <c:v>38598.0</c:v>
                </c:pt>
                <c:pt idx="466">
                  <c:v>38599.0</c:v>
                </c:pt>
                <c:pt idx="467">
                  <c:v>38600.0</c:v>
                </c:pt>
                <c:pt idx="468">
                  <c:v>38601.0</c:v>
                </c:pt>
                <c:pt idx="469">
                  <c:v>38602.0</c:v>
                </c:pt>
                <c:pt idx="470">
                  <c:v>38603.0</c:v>
                </c:pt>
                <c:pt idx="471">
                  <c:v>38604.0</c:v>
                </c:pt>
                <c:pt idx="472">
                  <c:v>38605.0</c:v>
                </c:pt>
                <c:pt idx="473">
                  <c:v>38606.0</c:v>
                </c:pt>
                <c:pt idx="474">
                  <c:v>38607.0</c:v>
                </c:pt>
                <c:pt idx="475">
                  <c:v>38608.0</c:v>
                </c:pt>
                <c:pt idx="476">
                  <c:v>38609.0</c:v>
                </c:pt>
                <c:pt idx="477">
                  <c:v>38610.0</c:v>
                </c:pt>
                <c:pt idx="478">
                  <c:v>38611.0</c:v>
                </c:pt>
                <c:pt idx="479">
                  <c:v>38612.0</c:v>
                </c:pt>
                <c:pt idx="480">
                  <c:v>38613.0</c:v>
                </c:pt>
                <c:pt idx="481">
                  <c:v>38614.0</c:v>
                </c:pt>
                <c:pt idx="482">
                  <c:v>38615.0</c:v>
                </c:pt>
                <c:pt idx="483">
                  <c:v>38616.0</c:v>
                </c:pt>
                <c:pt idx="484">
                  <c:v>38617.0</c:v>
                </c:pt>
                <c:pt idx="485">
                  <c:v>38618.0</c:v>
                </c:pt>
                <c:pt idx="486">
                  <c:v>38619.0</c:v>
                </c:pt>
                <c:pt idx="487">
                  <c:v>38620.0</c:v>
                </c:pt>
                <c:pt idx="488">
                  <c:v>38621.0</c:v>
                </c:pt>
                <c:pt idx="489">
                  <c:v>38622.0</c:v>
                </c:pt>
                <c:pt idx="490">
                  <c:v>38623.0</c:v>
                </c:pt>
                <c:pt idx="491">
                  <c:v>38624.0</c:v>
                </c:pt>
                <c:pt idx="492">
                  <c:v>38625.0</c:v>
                </c:pt>
                <c:pt idx="493">
                  <c:v>38626.0</c:v>
                </c:pt>
                <c:pt idx="494">
                  <c:v>38627.0</c:v>
                </c:pt>
                <c:pt idx="495">
                  <c:v>38628.0</c:v>
                </c:pt>
                <c:pt idx="496">
                  <c:v>38629.0</c:v>
                </c:pt>
                <c:pt idx="497">
                  <c:v>38630.0</c:v>
                </c:pt>
                <c:pt idx="498">
                  <c:v>38631.0</c:v>
                </c:pt>
                <c:pt idx="499">
                  <c:v>38632.0</c:v>
                </c:pt>
                <c:pt idx="500">
                  <c:v>38633.0</c:v>
                </c:pt>
                <c:pt idx="501">
                  <c:v>38634.0</c:v>
                </c:pt>
                <c:pt idx="502">
                  <c:v>38635.0</c:v>
                </c:pt>
                <c:pt idx="503">
                  <c:v>38636.0</c:v>
                </c:pt>
                <c:pt idx="504">
                  <c:v>38637.0</c:v>
                </c:pt>
                <c:pt idx="505">
                  <c:v>38638.0</c:v>
                </c:pt>
                <c:pt idx="506">
                  <c:v>38639.0</c:v>
                </c:pt>
                <c:pt idx="507">
                  <c:v>38640.0</c:v>
                </c:pt>
                <c:pt idx="508">
                  <c:v>38641.0</c:v>
                </c:pt>
                <c:pt idx="509">
                  <c:v>38642.0</c:v>
                </c:pt>
                <c:pt idx="510">
                  <c:v>38643.0</c:v>
                </c:pt>
                <c:pt idx="511">
                  <c:v>38644.0</c:v>
                </c:pt>
                <c:pt idx="512">
                  <c:v>38645.0</c:v>
                </c:pt>
                <c:pt idx="513">
                  <c:v>38646.0</c:v>
                </c:pt>
                <c:pt idx="514">
                  <c:v>38647.0</c:v>
                </c:pt>
                <c:pt idx="515">
                  <c:v>38648.0</c:v>
                </c:pt>
                <c:pt idx="516">
                  <c:v>38649.0</c:v>
                </c:pt>
                <c:pt idx="517">
                  <c:v>38650.0</c:v>
                </c:pt>
                <c:pt idx="518">
                  <c:v>38651.0</c:v>
                </c:pt>
                <c:pt idx="519">
                  <c:v>38652.0</c:v>
                </c:pt>
                <c:pt idx="520">
                  <c:v>38653.0</c:v>
                </c:pt>
                <c:pt idx="521">
                  <c:v>38654.0</c:v>
                </c:pt>
                <c:pt idx="522">
                  <c:v>38655.0</c:v>
                </c:pt>
                <c:pt idx="523">
                  <c:v>38656.0</c:v>
                </c:pt>
                <c:pt idx="524">
                  <c:v>38657.0</c:v>
                </c:pt>
                <c:pt idx="525">
                  <c:v>38658.0</c:v>
                </c:pt>
                <c:pt idx="526">
                  <c:v>38659.0</c:v>
                </c:pt>
                <c:pt idx="527">
                  <c:v>38660.0</c:v>
                </c:pt>
                <c:pt idx="528">
                  <c:v>38661.0</c:v>
                </c:pt>
                <c:pt idx="529">
                  <c:v>38662.0</c:v>
                </c:pt>
                <c:pt idx="530">
                  <c:v>38663.0</c:v>
                </c:pt>
                <c:pt idx="531">
                  <c:v>38664.0</c:v>
                </c:pt>
                <c:pt idx="532">
                  <c:v>38665.0</c:v>
                </c:pt>
                <c:pt idx="533">
                  <c:v>38666.0</c:v>
                </c:pt>
                <c:pt idx="534">
                  <c:v>38667.0</c:v>
                </c:pt>
                <c:pt idx="535">
                  <c:v>38668.0</c:v>
                </c:pt>
                <c:pt idx="536">
                  <c:v>38669.0</c:v>
                </c:pt>
                <c:pt idx="537">
                  <c:v>38670.0</c:v>
                </c:pt>
                <c:pt idx="538">
                  <c:v>38671.0</c:v>
                </c:pt>
                <c:pt idx="539">
                  <c:v>38672.0</c:v>
                </c:pt>
                <c:pt idx="540">
                  <c:v>38673.0</c:v>
                </c:pt>
                <c:pt idx="541">
                  <c:v>38674.0</c:v>
                </c:pt>
                <c:pt idx="542">
                  <c:v>38675.0</c:v>
                </c:pt>
                <c:pt idx="543">
                  <c:v>38676.0</c:v>
                </c:pt>
                <c:pt idx="544">
                  <c:v>38677.0</c:v>
                </c:pt>
                <c:pt idx="545">
                  <c:v>38678.0</c:v>
                </c:pt>
                <c:pt idx="546">
                  <c:v>38679.0</c:v>
                </c:pt>
                <c:pt idx="547">
                  <c:v>38680.0</c:v>
                </c:pt>
                <c:pt idx="548">
                  <c:v>38681.0</c:v>
                </c:pt>
                <c:pt idx="549">
                  <c:v>38682.0</c:v>
                </c:pt>
                <c:pt idx="550">
                  <c:v>38683.0</c:v>
                </c:pt>
                <c:pt idx="551">
                  <c:v>38684.0</c:v>
                </c:pt>
                <c:pt idx="552">
                  <c:v>38685.0</c:v>
                </c:pt>
                <c:pt idx="553">
                  <c:v>38686.0</c:v>
                </c:pt>
                <c:pt idx="554">
                  <c:v>38687.0</c:v>
                </c:pt>
                <c:pt idx="555">
                  <c:v>38688.0</c:v>
                </c:pt>
                <c:pt idx="556">
                  <c:v>38689.0</c:v>
                </c:pt>
                <c:pt idx="557">
                  <c:v>38690.0</c:v>
                </c:pt>
                <c:pt idx="558">
                  <c:v>38691.0</c:v>
                </c:pt>
                <c:pt idx="559">
                  <c:v>38692.0</c:v>
                </c:pt>
                <c:pt idx="560">
                  <c:v>38693.0</c:v>
                </c:pt>
                <c:pt idx="561">
                  <c:v>38694.0</c:v>
                </c:pt>
                <c:pt idx="562">
                  <c:v>38695.0</c:v>
                </c:pt>
                <c:pt idx="563">
                  <c:v>38696.0</c:v>
                </c:pt>
                <c:pt idx="564">
                  <c:v>38697.0</c:v>
                </c:pt>
                <c:pt idx="565">
                  <c:v>38698.0</c:v>
                </c:pt>
                <c:pt idx="566">
                  <c:v>38699.0</c:v>
                </c:pt>
                <c:pt idx="567">
                  <c:v>38700.0</c:v>
                </c:pt>
                <c:pt idx="568">
                  <c:v>38701.0</c:v>
                </c:pt>
                <c:pt idx="569">
                  <c:v>38702.0</c:v>
                </c:pt>
                <c:pt idx="570">
                  <c:v>38703.0</c:v>
                </c:pt>
                <c:pt idx="571">
                  <c:v>38704.0</c:v>
                </c:pt>
                <c:pt idx="572">
                  <c:v>38705.0</c:v>
                </c:pt>
                <c:pt idx="573">
                  <c:v>38706.0</c:v>
                </c:pt>
                <c:pt idx="574">
                  <c:v>38707.0</c:v>
                </c:pt>
                <c:pt idx="575">
                  <c:v>38708.0</c:v>
                </c:pt>
                <c:pt idx="576">
                  <c:v>38709.0</c:v>
                </c:pt>
                <c:pt idx="577">
                  <c:v>38710.0</c:v>
                </c:pt>
                <c:pt idx="578">
                  <c:v>38711.0</c:v>
                </c:pt>
                <c:pt idx="579">
                  <c:v>38712.0</c:v>
                </c:pt>
                <c:pt idx="580">
                  <c:v>38713.0</c:v>
                </c:pt>
                <c:pt idx="581">
                  <c:v>38714.0</c:v>
                </c:pt>
                <c:pt idx="582">
                  <c:v>38715.0</c:v>
                </c:pt>
                <c:pt idx="583">
                  <c:v>38716.0</c:v>
                </c:pt>
                <c:pt idx="584">
                  <c:v>38717.0</c:v>
                </c:pt>
                <c:pt idx="585">
                  <c:v>38718.0</c:v>
                </c:pt>
                <c:pt idx="586">
                  <c:v>38719.0</c:v>
                </c:pt>
                <c:pt idx="587">
                  <c:v>38720.0</c:v>
                </c:pt>
                <c:pt idx="588">
                  <c:v>38721.0</c:v>
                </c:pt>
                <c:pt idx="589">
                  <c:v>38722.0</c:v>
                </c:pt>
                <c:pt idx="590">
                  <c:v>38723.0</c:v>
                </c:pt>
                <c:pt idx="591">
                  <c:v>38724.0</c:v>
                </c:pt>
                <c:pt idx="592">
                  <c:v>38725.0</c:v>
                </c:pt>
                <c:pt idx="593">
                  <c:v>38726.0</c:v>
                </c:pt>
                <c:pt idx="594">
                  <c:v>38727.0</c:v>
                </c:pt>
                <c:pt idx="595">
                  <c:v>38728.0</c:v>
                </c:pt>
                <c:pt idx="596">
                  <c:v>38729.0</c:v>
                </c:pt>
                <c:pt idx="597">
                  <c:v>38730.0</c:v>
                </c:pt>
                <c:pt idx="598">
                  <c:v>38731.0</c:v>
                </c:pt>
                <c:pt idx="599">
                  <c:v>38732.0</c:v>
                </c:pt>
                <c:pt idx="600">
                  <c:v>38733.0</c:v>
                </c:pt>
                <c:pt idx="601">
                  <c:v>38734.0</c:v>
                </c:pt>
                <c:pt idx="602">
                  <c:v>38735.0</c:v>
                </c:pt>
                <c:pt idx="603">
                  <c:v>38736.0</c:v>
                </c:pt>
                <c:pt idx="604">
                  <c:v>38737.0</c:v>
                </c:pt>
                <c:pt idx="605">
                  <c:v>38738.0</c:v>
                </c:pt>
                <c:pt idx="606">
                  <c:v>38739.0</c:v>
                </c:pt>
                <c:pt idx="607">
                  <c:v>38740.0</c:v>
                </c:pt>
                <c:pt idx="608">
                  <c:v>38741.0</c:v>
                </c:pt>
                <c:pt idx="609">
                  <c:v>38742.0</c:v>
                </c:pt>
                <c:pt idx="610">
                  <c:v>38743.0</c:v>
                </c:pt>
                <c:pt idx="611">
                  <c:v>38744.0</c:v>
                </c:pt>
                <c:pt idx="612">
                  <c:v>38745.0</c:v>
                </c:pt>
                <c:pt idx="613">
                  <c:v>38746.0</c:v>
                </c:pt>
                <c:pt idx="614">
                  <c:v>38747.0</c:v>
                </c:pt>
                <c:pt idx="615">
                  <c:v>38748.0</c:v>
                </c:pt>
                <c:pt idx="616">
                  <c:v>38749.0</c:v>
                </c:pt>
                <c:pt idx="617">
                  <c:v>38750.0</c:v>
                </c:pt>
                <c:pt idx="618">
                  <c:v>38751.0</c:v>
                </c:pt>
                <c:pt idx="619">
                  <c:v>38752.0</c:v>
                </c:pt>
                <c:pt idx="620">
                  <c:v>38753.0</c:v>
                </c:pt>
                <c:pt idx="621">
                  <c:v>38754.0</c:v>
                </c:pt>
                <c:pt idx="622">
                  <c:v>38755.0</c:v>
                </c:pt>
                <c:pt idx="623">
                  <c:v>38756.0</c:v>
                </c:pt>
                <c:pt idx="624">
                  <c:v>38757.0</c:v>
                </c:pt>
                <c:pt idx="625">
                  <c:v>38758.0</c:v>
                </c:pt>
                <c:pt idx="626">
                  <c:v>38759.0</c:v>
                </c:pt>
                <c:pt idx="627">
                  <c:v>38760.0</c:v>
                </c:pt>
                <c:pt idx="628">
                  <c:v>38761.0</c:v>
                </c:pt>
                <c:pt idx="629">
                  <c:v>38762.0</c:v>
                </c:pt>
                <c:pt idx="630">
                  <c:v>38763.0</c:v>
                </c:pt>
                <c:pt idx="631">
                  <c:v>38764.0</c:v>
                </c:pt>
                <c:pt idx="632">
                  <c:v>38765.0</c:v>
                </c:pt>
                <c:pt idx="633">
                  <c:v>38766.0</c:v>
                </c:pt>
                <c:pt idx="634">
                  <c:v>38767.0</c:v>
                </c:pt>
                <c:pt idx="635">
                  <c:v>38768.0</c:v>
                </c:pt>
                <c:pt idx="636">
                  <c:v>38769.0</c:v>
                </c:pt>
                <c:pt idx="637">
                  <c:v>38770.0</c:v>
                </c:pt>
                <c:pt idx="638">
                  <c:v>38771.0</c:v>
                </c:pt>
                <c:pt idx="639">
                  <c:v>38772.0</c:v>
                </c:pt>
                <c:pt idx="640">
                  <c:v>38773.0</c:v>
                </c:pt>
                <c:pt idx="641">
                  <c:v>38774.0</c:v>
                </c:pt>
                <c:pt idx="642">
                  <c:v>38775.0</c:v>
                </c:pt>
                <c:pt idx="643">
                  <c:v>38776.0</c:v>
                </c:pt>
                <c:pt idx="644">
                  <c:v>38777.0</c:v>
                </c:pt>
                <c:pt idx="645">
                  <c:v>38778.0</c:v>
                </c:pt>
                <c:pt idx="646">
                  <c:v>38779.0</c:v>
                </c:pt>
                <c:pt idx="647">
                  <c:v>38780.0</c:v>
                </c:pt>
                <c:pt idx="648">
                  <c:v>38781.0</c:v>
                </c:pt>
                <c:pt idx="649">
                  <c:v>38782.0</c:v>
                </c:pt>
                <c:pt idx="650">
                  <c:v>38783.0</c:v>
                </c:pt>
                <c:pt idx="651">
                  <c:v>38784.0</c:v>
                </c:pt>
                <c:pt idx="652">
                  <c:v>38785.0</c:v>
                </c:pt>
                <c:pt idx="653">
                  <c:v>38786.0</c:v>
                </c:pt>
                <c:pt idx="654">
                  <c:v>38787.0</c:v>
                </c:pt>
                <c:pt idx="655">
                  <c:v>38788.0</c:v>
                </c:pt>
                <c:pt idx="656">
                  <c:v>38789.0</c:v>
                </c:pt>
                <c:pt idx="657">
                  <c:v>38790.0</c:v>
                </c:pt>
                <c:pt idx="658">
                  <c:v>38791.0</c:v>
                </c:pt>
                <c:pt idx="659">
                  <c:v>38792.0</c:v>
                </c:pt>
                <c:pt idx="660">
                  <c:v>38793.0</c:v>
                </c:pt>
                <c:pt idx="661">
                  <c:v>38794.0</c:v>
                </c:pt>
                <c:pt idx="662">
                  <c:v>38795.0</c:v>
                </c:pt>
                <c:pt idx="663">
                  <c:v>38796.0</c:v>
                </c:pt>
                <c:pt idx="664">
                  <c:v>38797.0</c:v>
                </c:pt>
                <c:pt idx="665">
                  <c:v>38798.0</c:v>
                </c:pt>
                <c:pt idx="666">
                  <c:v>38799.0</c:v>
                </c:pt>
                <c:pt idx="667">
                  <c:v>38800.0</c:v>
                </c:pt>
                <c:pt idx="668">
                  <c:v>38801.0</c:v>
                </c:pt>
                <c:pt idx="669">
                  <c:v>38802.0</c:v>
                </c:pt>
                <c:pt idx="670">
                  <c:v>38803.0</c:v>
                </c:pt>
                <c:pt idx="671">
                  <c:v>38804.0</c:v>
                </c:pt>
                <c:pt idx="672">
                  <c:v>38805.0</c:v>
                </c:pt>
                <c:pt idx="673">
                  <c:v>38806.0</c:v>
                </c:pt>
                <c:pt idx="674">
                  <c:v>38807.0</c:v>
                </c:pt>
                <c:pt idx="675">
                  <c:v>38808.0</c:v>
                </c:pt>
                <c:pt idx="676">
                  <c:v>38809.0</c:v>
                </c:pt>
                <c:pt idx="677">
                  <c:v>38810.0</c:v>
                </c:pt>
                <c:pt idx="678">
                  <c:v>38811.0</c:v>
                </c:pt>
                <c:pt idx="679">
                  <c:v>38812.0</c:v>
                </c:pt>
                <c:pt idx="680">
                  <c:v>38813.0</c:v>
                </c:pt>
                <c:pt idx="681">
                  <c:v>38814.0</c:v>
                </c:pt>
                <c:pt idx="682">
                  <c:v>38815.0</c:v>
                </c:pt>
                <c:pt idx="683">
                  <c:v>38816.0</c:v>
                </c:pt>
                <c:pt idx="684">
                  <c:v>38817.0</c:v>
                </c:pt>
                <c:pt idx="685">
                  <c:v>38818.0</c:v>
                </c:pt>
                <c:pt idx="686">
                  <c:v>38819.0</c:v>
                </c:pt>
                <c:pt idx="687">
                  <c:v>38820.0</c:v>
                </c:pt>
                <c:pt idx="688">
                  <c:v>38821.0</c:v>
                </c:pt>
                <c:pt idx="689">
                  <c:v>38822.0</c:v>
                </c:pt>
                <c:pt idx="690">
                  <c:v>38823.0</c:v>
                </c:pt>
                <c:pt idx="691">
                  <c:v>38824.0</c:v>
                </c:pt>
                <c:pt idx="692">
                  <c:v>38825.0</c:v>
                </c:pt>
                <c:pt idx="693">
                  <c:v>38826.0</c:v>
                </c:pt>
                <c:pt idx="694">
                  <c:v>38827.0</c:v>
                </c:pt>
                <c:pt idx="695">
                  <c:v>38828.0</c:v>
                </c:pt>
                <c:pt idx="696">
                  <c:v>38829.0</c:v>
                </c:pt>
                <c:pt idx="697">
                  <c:v>38830.0</c:v>
                </c:pt>
                <c:pt idx="698">
                  <c:v>38831.0</c:v>
                </c:pt>
                <c:pt idx="699">
                  <c:v>38832.0</c:v>
                </c:pt>
                <c:pt idx="700">
                  <c:v>38833.0</c:v>
                </c:pt>
                <c:pt idx="701">
                  <c:v>38834.0</c:v>
                </c:pt>
                <c:pt idx="702">
                  <c:v>38835.0</c:v>
                </c:pt>
                <c:pt idx="703">
                  <c:v>38836.0</c:v>
                </c:pt>
                <c:pt idx="704">
                  <c:v>38837.0</c:v>
                </c:pt>
                <c:pt idx="705">
                  <c:v>38838.0</c:v>
                </c:pt>
                <c:pt idx="706">
                  <c:v>38839.0</c:v>
                </c:pt>
                <c:pt idx="707">
                  <c:v>38840.0</c:v>
                </c:pt>
                <c:pt idx="708">
                  <c:v>38841.0</c:v>
                </c:pt>
                <c:pt idx="709">
                  <c:v>38842.0</c:v>
                </c:pt>
                <c:pt idx="710">
                  <c:v>38843.0</c:v>
                </c:pt>
                <c:pt idx="711">
                  <c:v>38844.0</c:v>
                </c:pt>
                <c:pt idx="712">
                  <c:v>38845.0</c:v>
                </c:pt>
                <c:pt idx="713">
                  <c:v>38846.0</c:v>
                </c:pt>
                <c:pt idx="714">
                  <c:v>38847.0</c:v>
                </c:pt>
                <c:pt idx="715">
                  <c:v>38848.0</c:v>
                </c:pt>
                <c:pt idx="716">
                  <c:v>38849.0</c:v>
                </c:pt>
                <c:pt idx="717">
                  <c:v>38850.0</c:v>
                </c:pt>
                <c:pt idx="718">
                  <c:v>38851.0</c:v>
                </c:pt>
                <c:pt idx="719">
                  <c:v>38852.0</c:v>
                </c:pt>
                <c:pt idx="720">
                  <c:v>38853.0</c:v>
                </c:pt>
                <c:pt idx="721">
                  <c:v>38854.0</c:v>
                </c:pt>
                <c:pt idx="722">
                  <c:v>38855.0</c:v>
                </c:pt>
                <c:pt idx="723">
                  <c:v>38856.0</c:v>
                </c:pt>
                <c:pt idx="724">
                  <c:v>38857.0</c:v>
                </c:pt>
                <c:pt idx="725">
                  <c:v>38858.0</c:v>
                </c:pt>
                <c:pt idx="726">
                  <c:v>38859.0</c:v>
                </c:pt>
                <c:pt idx="727">
                  <c:v>38860.0</c:v>
                </c:pt>
                <c:pt idx="728">
                  <c:v>38861.0</c:v>
                </c:pt>
                <c:pt idx="729">
                  <c:v>38862.0</c:v>
                </c:pt>
                <c:pt idx="730">
                  <c:v>38863.0</c:v>
                </c:pt>
                <c:pt idx="731">
                  <c:v>38864.0</c:v>
                </c:pt>
                <c:pt idx="732">
                  <c:v>38865.0</c:v>
                </c:pt>
                <c:pt idx="733">
                  <c:v>38866.0</c:v>
                </c:pt>
                <c:pt idx="734">
                  <c:v>38867.0</c:v>
                </c:pt>
                <c:pt idx="735">
                  <c:v>38868.0</c:v>
                </c:pt>
                <c:pt idx="736">
                  <c:v>38869.0</c:v>
                </c:pt>
                <c:pt idx="737">
                  <c:v>38870.0</c:v>
                </c:pt>
                <c:pt idx="738">
                  <c:v>38871.0</c:v>
                </c:pt>
                <c:pt idx="739">
                  <c:v>38872.0</c:v>
                </c:pt>
                <c:pt idx="740">
                  <c:v>38873.0</c:v>
                </c:pt>
                <c:pt idx="741">
                  <c:v>38874.0</c:v>
                </c:pt>
                <c:pt idx="742">
                  <c:v>38875.0</c:v>
                </c:pt>
                <c:pt idx="743">
                  <c:v>38876.0</c:v>
                </c:pt>
                <c:pt idx="744">
                  <c:v>38877.0</c:v>
                </c:pt>
                <c:pt idx="745">
                  <c:v>38878.0</c:v>
                </c:pt>
                <c:pt idx="746">
                  <c:v>38879.0</c:v>
                </c:pt>
                <c:pt idx="747">
                  <c:v>38880.0</c:v>
                </c:pt>
                <c:pt idx="748">
                  <c:v>38881.0</c:v>
                </c:pt>
                <c:pt idx="749">
                  <c:v>38882.0</c:v>
                </c:pt>
                <c:pt idx="750">
                  <c:v>38883.0</c:v>
                </c:pt>
                <c:pt idx="751">
                  <c:v>38884.0</c:v>
                </c:pt>
                <c:pt idx="752">
                  <c:v>38885.0</c:v>
                </c:pt>
                <c:pt idx="753">
                  <c:v>38886.0</c:v>
                </c:pt>
                <c:pt idx="754">
                  <c:v>38887.0</c:v>
                </c:pt>
                <c:pt idx="755">
                  <c:v>38888.0</c:v>
                </c:pt>
                <c:pt idx="756">
                  <c:v>38889.0</c:v>
                </c:pt>
                <c:pt idx="757">
                  <c:v>38890.0</c:v>
                </c:pt>
                <c:pt idx="758">
                  <c:v>38891.0</c:v>
                </c:pt>
                <c:pt idx="759">
                  <c:v>38892.0</c:v>
                </c:pt>
                <c:pt idx="760">
                  <c:v>38893.0</c:v>
                </c:pt>
                <c:pt idx="761">
                  <c:v>38894.0</c:v>
                </c:pt>
                <c:pt idx="762">
                  <c:v>38895.0</c:v>
                </c:pt>
                <c:pt idx="763">
                  <c:v>38896.0</c:v>
                </c:pt>
                <c:pt idx="764">
                  <c:v>38897.0</c:v>
                </c:pt>
                <c:pt idx="765">
                  <c:v>38898.0</c:v>
                </c:pt>
                <c:pt idx="766">
                  <c:v>38899.0</c:v>
                </c:pt>
                <c:pt idx="767">
                  <c:v>38900.0</c:v>
                </c:pt>
                <c:pt idx="768">
                  <c:v>38901.0</c:v>
                </c:pt>
                <c:pt idx="769">
                  <c:v>38902.0</c:v>
                </c:pt>
                <c:pt idx="770">
                  <c:v>38903.0</c:v>
                </c:pt>
                <c:pt idx="771">
                  <c:v>38904.0</c:v>
                </c:pt>
                <c:pt idx="772">
                  <c:v>38905.0</c:v>
                </c:pt>
                <c:pt idx="773">
                  <c:v>38906.0</c:v>
                </c:pt>
                <c:pt idx="774">
                  <c:v>38907.0</c:v>
                </c:pt>
                <c:pt idx="775">
                  <c:v>38908.0</c:v>
                </c:pt>
                <c:pt idx="776">
                  <c:v>38909.0</c:v>
                </c:pt>
                <c:pt idx="777">
                  <c:v>38910.0</c:v>
                </c:pt>
                <c:pt idx="778">
                  <c:v>38911.0</c:v>
                </c:pt>
                <c:pt idx="779">
                  <c:v>38912.0</c:v>
                </c:pt>
                <c:pt idx="780">
                  <c:v>38913.0</c:v>
                </c:pt>
                <c:pt idx="781">
                  <c:v>38914.0</c:v>
                </c:pt>
                <c:pt idx="782">
                  <c:v>38915.0</c:v>
                </c:pt>
                <c:pt idx="783">
                  <c:v>38916.0</c:v>
                </c:pt>
                <c:pt idx="784">
                  <c:v>38917.0</c:v>
                </c:pt>
                <c:pt idx="785">
                  <c:v>38918.0</c:v>
                </c:pt>
                <c:pt idx="786">
                  <c:v>38919.0</c:v>
                </c:pt>
                <c:pt idx="787">
                  <c:v>38920.0</c:v>
                </c:pt>
                <c:pt idx="788">
                  <c:v>38921.0</c:v>
                </c:pt>
                <c:pt idx="789">
                  <c:v>38922.0</c:v>
                </c:pt>
                <c:pt idx="790">
                  <c:v>38923.0</c:v>
                </c:pt>
                <c:pt idx="791">
                  <c:v>38924.0</c:v>
                </c:pt>
                <c:pt idx="792">
                  <c:v>38925.0</c:v>
                </c:pt>
                <c:pt idx="793">
                  <c:v>38926.0</c:v>
                </c:pt>
                <c:pt idx="794">
                  <c:v>38927.0</c:v>
                </c:pt>
                <c:pt idx="795">
                  <c:v>38928.0</c:v>
                </c:pt>
                <c:pt idx="796">
                  <c:v>38929.0</c:v>
                </c:pt>
                <c:pt idx="797">
                  <c:v>38930.0</c:v>
                </c:pt>
                <c:pt idx="798">
                  <c:v>38931.0</c:v>
                </c:pt>
                <c:pt idx="799">
                  <c:v>38932.0</c:v>
                </c:pt>
                <c:pt idx="800">
                  <c:v>38933.0</c:v>
                </c:pt>
                <c:pt idx="801">
                  <c:v>38934.0</c:v>
                </c:pt>
                <c:pt idx="802">
                  <c:v>38935.0</c:v>
                </c:pt>
                <c:pt idx="803">
                  <c:v>38936.0</c:v>
                </c:pt>
                <c:pt idx="804">
                  <c:v>38937.0</c:v>
                </c:pt>
                <c:pt idx="805">
                  <c:v>38938.0</c:v>
                </c:pt>
                <c:pt idx="806">
                  <c:v>38939.0</c:v>
                </c:pt>
                <c:pt idx="807">
                  <c:v>38940.0</c:v>
                </c:pt>
                <c:pt idx="808">
                  <c:v>38941.0</c:v>
                </c:pt>
                <c:pt idx="809">
                  <c:v>38942.0</c:v>
                </c:pt>
                <c:pt idx="810">
                  <c:v>38943.0</c:v>
                </c:pt>
                <c:pt idx="811">
                  <c:v>38944.0</c:v>
                </c:pt>
                <c:pt idx="812">
                  <c:v>38945.0</c:v>
                </c:pt>
                <c:pt idx="813">
                  <c:v>38946.0</c:v>
                </c:pt>
                <c:pt idx="814">
                  <c:v>38947.0</c:v>
                </c:pt>
                <c:pt idx="815">
                  <c:v>38948.0</c:v>
                </c:pt>
                <c:pt idx="816">
                  <c:v>38949.0</c:v>
                </c:pt>
                <c:pt idx="817">
                  <c:v>38950.0</c:v>
                </c:pt>
                <c:pt idx="818">
                  <c:v>38951.0</c:v>
                </c:pt>
                <c:pt idx="819">
                  <c:v>38952.0</c:v>
                </c:pt>
                <c:pt idx="820">
                  <c:v>38953.0</c:v>
                </c:pt>
                <c:pt idx="821">
                  <c:v>38954.0</c:v>
                </c:pt>
                <c:pt idx="822">
                  <c:v>38955.0</c:v>
                </c:pt>
                <c:pt idx="823">
                  <c:v>38956.0</c:v>
                </c:pt>
                <c:pt idx="824">
                  <c:v>38957.0</c:v>
                </c:pt>
                <c:pt idx="825">
                  <c:v>38958.0</c:v>
                </c:pt>
                <c:pt idx="826">
                  <c:v>38959.0</c:v>
                </c:pt>
                <c:pt idx="827">
                  <c:v>38960.0</c:v>
                </c:pt>
                <c:pt idx="828">
                  <c:v>38961.0</c:v>
                </c:pt>
                <c:pt idx="829">
                  <c:v>38962.0</c:v>
                </c:pt>
                <c:pt idx="830">
                  <c:v>38963.0</c:v>
                </c:pt>
                <c:pt idx="831">
                  <c:v>38964.0</c:v>
                </c:pt>
                <c:pt idx="832">
                  <c:v>38965.0</c:v>
                </c:pt>
                <c:pt idx="833">
                  <c:v>38966.0</c:v>
                </c:pt>
                <c:pt idx="834">
                  <c:v>38967.0</c:v>
                </c:pt>
                <c:pt idx="835">
                  <c:v>38968.0</c:v>
                </c:pt>
                <c:pt idx="836">
                  <c:v>38969.0</c:v>
                </c:pt>
                <c:pt idx="837">
                  <c:v>38970.0</c:v>
                </c:pt>
                <c:pt idx="838">
                  <c:v>38971.0</c:v>
                </c:pt>
                <c:pt idx="839">
                  <c:v>38972.0</c:v>
                </c:pt>
                <c:pt idx="840">
                  <c:v>38973.0</c:v>
                </c:pt>
                <c:pt idx="841">
                  <c:v>38974.0</c:v>
                </c:pt>
                <c:pt idx="842">
                  <c:v>38975.0</c:v>
                </c:pt>
                <c:pt idx="843">
                  <c:v>38976.0</c:v>
                </c:pt>
                <c:pt idx="844">
                  <c:v>38977.0</c:v>
                </c:pt>
                <c:pt idx="845">
                  <c:v>38978.0</c:v>
                </c:pt>
                <c:pt idx="846">
                  <c:v>38979.0</c:v>
                </c:pt>
                <c:pt idx="847">
                  <c:v>38980.0</c:v>
                </c:pt>
                <c:pt idx="848">
                  <c:v>38981.0</c:v>
                </c:pt>
                <c:pt idx="849">
                  <c:v>38982.0</c:v>
                </c:pt>
                <c:pt idx="850">
                  <c:v>38983.0</c:v>
                </c:pt>
                <c:pt idx="851">
                  <c:v>38984.0</c:v>
                </c:pt>
                <c:pt idx="852">
                  <c:v>38985.0</c:v>
                </c:pt>
                <c:pt idx="853">
                  <c:v>38986.0</c:v>
                </c:pt>
                <c:pt idx="854">
                  <c:v>38987.0</c:v>
                </c:pt>
                <c:pt idx="855">
                  <c:v>38988.0</c:v>
                </c:pt>
                <c:pt idx="856">
                  <c:v>38989.0</c:v>
                </c:pt>
                <c:pt idx="857">
                  <c:v>38990.0</c:v>
                </c:pt>
                <c:pt idx="858">
                  <c:v>38991.0</c:v>
                </c:pt>
                <c:pt idx="859">
                  <c:v>38992.0</c:v>
                </c:pt>
                <c:pt idx="860">
                  <c:v>38993.0</c:v>
                </c:pt>
                <c:pt idx="861">
                  <c:v>38994.0</c:v>
                </c:pt>
                <c:pt idx="862">
                  <c:v>38995.0</c:v>
                </c:pt>
                <c:pt idx="863">
                  <c:v>38996.0</c:v>
                </c:pt>
                <c:pt idx="864">
                  <c:v>38997.0</c:v>
                </c:pt>
                <c:pt idx="865">
                  <c:v>38998.0</c:v>
                </c:pt>
                <c:pt idx="866">
                  <c:v>38999.0</c:v>
                </c:pt>
                <c:pt idx="867">
                  <c:v>39000.0</c:v>
                </c:pt>
                <c:pt idx="868">
                  <c:v>39001.0</c:v>
                </c:pt>
                <c:pt idx="869">
                  <c:v>39002.0</c:v>
                </c:pt>
                <c:pt idx="870">
                  <c:v>39003.0</c:v>
                </c:pt>
                <c:pt idx="871">
                  <c:v>39004.0</c:v>
                </c:pt>
                <c:pt idx="872">
                  <c:v>39005.0</c:v>
                </c:pt>
                <c:pt idx="873">
                  <c:v>39006.0</c:v>
                </c:pt>
                <c:pt idx="874">
                  <c:v>39007.0</c:v>
                </c:pt>
                <c:pt idx="875">
                  <c:v>39008.0</c:v>
                </c:pt>
                <c:pt idx="876">
                  <c:v>39009.0</c:v>
                </c:pt>
                <c:pt idx="877">
                  <c:v>39010.0</c:v>
                </c:pt>
                <c:pt idx="878">
                  <c:v>39011.0</c:v>
                </c:pt>
                <c:pt idx="879">
                  <c:v>39012.0</c:v>
                </c:pt>
                <c:pt idx="880">
                  <c:v>39013.0</c:v>
                </c:pt>
                <c:pt idx="881">
                  <c:v>39014.0</c:v>
                </c:pt>
                <c:pt idx="882">
                  <c:v>39015.0</c:v>
                </c:pt>
                <c:pt idx="883">
                  <c:v>39016.0</c:v>
                </c:pt>
                <c:pt idx="884">
                  <c:v>39017.0</c:v>
                </c:pt>
                <c:pt idx="885">
                  <c:v>39018.0</c:v>
                </c:pt>
                <c:pt idx="886">
                  <c:v>39019.0</c:v>
                </c:pt>
                <c:pt idx="887">
                  <c:v>39020.0</c:v>
                </c:pt>
                <c:pt idx="888">
                  <c:v>39021.0</c:v>
                </c:pt>
                <c:pt idx="889">
                  <c:v>39022.0</c:v>
                </c:pt>
                <c:pt idx="890">
                  <c:v>39023.0</c:v>
                </c:pt>
                <c:pt idx="891">
                  <c:v>39024.0</c:v>
                </c:pt>
                <c:pt idx="892">
                  <c:v>39025.0</c:v>
                </c:pt>
                <c:pt idx="893">
                  <c:v>39026.0</c:v>
                </c:pt>
                <c:pt idx="894">
                  <c:v>39027.0</c:v>
                </c:pt>
                <c:pt idx="895">
                  <c:v>39028.0</c:v>
                </c:pt>
                <c:pt idx="896">
                  <c:v>39029.0</c:v>
                </c:pt>
                <c:pt idx="897">
                  <c:v>39030.0</c:v>
                </c:pt>
                <c:pt idx="898">
                  <c:v>39031.0</c:v>
                </c:pt>
                <c:pt idx="899">
                  <c:v>39032.0</c:v>
                </c:pt>
                <c:pt idx="900">
                  <c:v>39033.0</c:v>
                </c:pt>
                <c:pt idx="901">
                  <c:v>39034.0</c:v>
                </c:pt>
                <c:pt idx="902">
                  <c:v>39035.0</c:v>
                </c:pt>
                <c:pt idx="903">
                  <c:v>39036.0</c:v>
                </c:pt>
                <c:pt idx="904">
                  <c:v>39037.0</c:v>
                </c:pt>
                <c:pt idx="905">
                  <c:v>39038.0</c:v>
                </c:pt>
                <c:pt idx="906">
                  <c:v>39039.0</c:v>
                </c:pt>
                <c:pt idx="907">
                  <c:v>39040.0</c:v>
                </c:pt>
                <c:pt idx="908">
                  <c:v>39041.0</c:v>
                </c:pt>
                <c:pt idx="909">
                  <c:v>39042.0</c:v>
                </c:pt>
                <c:pt idx="910">
                  <c:v>39043.0</c:v>
                </c:pt>
                <c:pt idx="911">
                  <c:v>39044.0</c:v>
                </c:pt>
                <c:pt idx="912">
                  <c:v>39045.0</c:v>
                </c:pt>
                <c:pt idx="913">
                  <c:v>39046.0</c:v>
                </c:pt>
                <c:pt idx="914">
                  <c:v>39047.0</c:v>
                </c:pt>
                <c:pt idx="915">
                  <c:v>39048.0</c:v>
                </c:pt>
                <c:pt idx="916">
                  <c:v>39049.0</c:v>
                </c:pt>
                <c:pt idx="917">
                  <c:v>39050.0</c:v>
                </c:pt>
                <c:pt idx="918">
                  <c:v>39051.0</c:v>
                </c:pt>
                <c:pt idx="919">
                  <c:v>39052.0</c:v>
                </c:pt>
                <c:pt idx="920">
                  <c:v>39053.0</c:v>
                </c:pt>
                <c:pt idx="921">
                  <c:v>39054.0</c:v>
                </c:pt>
                <c:pt idx="922">
                  <c:v>39055.0</c:v>
                </c:pt>
                <c:pt idx="923">
                  <c:v>39056.0</c:v>
                </c:pt>
                <c:pt idx="924">
                  <c:v>39057.0</c:v>
                </c:pt>
                <c:pt idx="925">
                  <c:v>39058.0</c:v>
                </c:pt>
                <c:pt idx="926">
                  <c:v>39059.0</c:v>
                </c:pt>
                <c:pt idx="927">
                  <c:v>39060.0</c:v>
                </c:pt>
                <c:pt idx="928">
                  <c:v>39061.0</c:v>
                </c:pt>
                <c:pt idx="929">
                  <c:v>39062.0</c:v>
                </c:pt>
                <c:pt idx="930">
                  <c:v>39063.0</c:v>
                </c:pt>
                <c:pt idx="931">
                  <c:v>39064.0</c:v>
                </c:pt>
                <c:pt idx="932">
                  <c:v>39065.0</c:v>
                </c:pt>
                <c:pt idx="933">
                  <c:v>39066.0</c:v>
                </c:pt>
                <c:pt idx="934">
                  <c:v>39067.0</c:v>
                </c:pt>
                <c:pt idx="935">
                  <c:v>39068.0</c:v>
                </c:pt>
                <c:pt idx="936">
                  <c:v>39069.0</c:v>
                </c:pt>
                <c:pt idx="937">
                  <c:v>39070.0</c:v>
                </c:pt>
                <c:pt idx="938">
                  <c:v>39071.0</c:v>
                </c:pt>
                <c:pt idx="939">
                  <c:v>39072.0</c:v>
                </c:pt>
                <c:pt idx="940">
                  <c:v>39073.0</c:v>
                </c:pt>
                <c:pt idx="941">
                  <c:v>39074.0</c:v>
                </c:pt>
                <c:pt idx="942">
                  <c:v>39075.0</c:v>
                </c:pt>
                <c:pt idx="943">
                  <c:v>39076.0</c:v>
                </c:pt>
                <c:pt idx="944">
                  <c:v>39077.0</c:v>
                </c:pt>
                <c:pt idx="945">
                  <c:v>39078.0</c:v>
                </c:pt>
                <c:pt idx="946">
                  <c:v>39079.0</c:v>
                </c:pt>
                <c:pt idx="947">
                  <c:v>39080.0</c:v>
                </c:pt>
                <c:pt idx="948">
                  <c:v>39081.0</c:v>
                </c:pt>
                <c:pt idx="949">
                  <c:v>39082.0</c:v>
                </c:pt>
                <c:pt idx="950">
                  <c:v>39083.0</c:v>
                </c:pt>
                <c:pt idx="951">
                  <c:v>39084.0</c:v>
                </c:pt>
                <c:pt idx="952">
                  <c:v>39085.0</c:v>
                </c:pt>
                <c:pt idx="953">
                  <c:v>39086.0</c:v>
                </c:pt>
                <c:pt idx="954">
                  <c:v>39087.0</c:v>
                </c:pt>
                <c:pt idx="955">
                  <c:v>39088.0</c:v>
                </c:pt>
                <c:pt idx="956">
                  <c:v>39089.0</c:v>
                </c:pt>
                <c:pt idx="957">
                  <c:v>39090.0</c:v>
                </c:pt>
                <c:pt idx="958">
                  <c:v>39091.0</c:v>
                </c:pt>
                <c:pt idx="959">
                  <c:v>39092.0</c:v>
                </c:pt>
                <c:pt idx="960">
                  <c:v>39093.0</c:v>
                </c:pt>
                <c:pt idx="961">
                  <c:v>39094.0</c:v>
                </c:pt>
                <c:pt idx="962">
                  <c:v>39095.0</c:v>
                </c:pt>
                <c:pt idx="963">
                  <c:v>39096.0</c:v>
                </c:pt>
                <c:pt idx="964">
                  <c:v>39097.0</c:v>
                </c:pt>
                <c:pt idx="965">
                  <c:v>39098.0</c:v>
                </c:pt>
                <c:pt idx="966">
                  <c:v>39099.0</c:v>
                </c:pt>
                <c:pt idx="967">
                  <c:v>39100.0</c:v>
                </c:pt>
                <c:pt idx="968">
                  <c:v>39101.0</c:v>
                </c:pt>
                <c:pt idx="969">
                  <c:v>39102.0</c:v>
                </c:pt>
                <c:pt idx="970">
                  <c:v>39103.0</c:v>
                </c:pt>
                <c:pt idx="971">
                  <c:v>39104.0</c:v>
                </c:pt>
                <c:pt idx="972">
                  <c:v>39105.0</c:v>
                </c:pt>
                <c:pt idx="973">
                  <c:v>39106.0</c:v>
                </c:pt>
                <c:pt idx="974">
                  <c:v>39107.0</c:v>
                </c:pt>
                <c:pt idx="975">
                  <c:v>39108.0</c:v>
                </c:pt>
                <c:pt idx="976">
                  <c:v>39109.0</c:v>
                </c:pt>
                <c:pt idx="977">
                  <c:v>39110.0</c:v>
                </c:pt>
                <c:pt idx="978">
                  <c:v>39111.0</c:v>
                </c:pt>
                <c:pt idx="979">
                  <c:v>39112.0</c:v>
                </c:pt>
                <c:pt idx="980">
                  <c:v>39113.0</c:v>
                </c:pt>
                <c:pt idx="981">
                  <c:v>39114.0</c:v>
                </c:pt>
                <c:pt idx="982">
                  <c:v>39115.0</c:v>
                </c:pt>
                <c:pt idx="983">
                  <c:v>39116.0</c:v>
                </c:pt>
                <c:pt idx="984">
                  <c:v>39117.0</c:v>
                </c:pt>
                <c:pt idx="985">
                  <c:v>39118.0</c:v>
                </c:pt>
                <c:pt idx="986">
                  <c:v>39119.0</c:v>
                </c:pt>
                <c:pt idx="987">
                  <c:v>39120.0</c:v>
                </c:pt>
                <c:pt idx="988">
                  <c:v>39121.0</c:v>
                </c:pt>
                <c:pt idx="989">
                  <c:v>39122.0</c:v>
                </c:pt>
                <c:pt idx="990">
                  <c:v>39123.0</c:v>
                </c:pt>
                <c:pt idx="991">
                  <c:v>39124.0</c:v>
                </c:pt>
                <c:pt idx="992">
                  <c:v>39125.0</c:v>
                </c:pt>
                <c:pt idx="993">
                  <c:v>39126.0</c:v>
                </c:pt>
                <c:pt idx="994">
                  <c:v>39127.0</c:v>
                </c:pt>
                <c:pt idx="995">
                  <c:v>39128.0</c:v>
                </c:pt>
                <c:pt idx="996">
                  <c:v>39129.0</c:v>
                </c:pt>
                <c:pt idx="997">
                  <c:v>39130.0</c:v>
                </c:pt>
                <c:pt idx="998">
                  <c:v>39131.0</c:v>
                </c:pt>
                <c:pt idx="999">
                  <c:v>39132.0</c:v>
                </c:pt>
                <c:pt idx="1000">
                  <c:v>39133.0</c:v>
                </c:pt>
                <c:pt idx="1001">
                  <c:v>39134.0</c:v>
                </c:pt>
                <c:pt idx="1002">
                  <c:v>39135.0</c:v>
                </c:pt>
                <c:pt idx="1003">
                  <c:v>39136.0</c:v>
                </c:pt>
                <c:pt idx="1004">
                  <c:v>39137.0</c:v>
                </c:pt>
                <c:pt idx="1005">
                  <c:v>39138.0</c:v>
                </c:pt>
                <c:pt idx="1006">
                  <c:v>39139.0</c:v>
                </c:pt>
                <c:pt idx="1007">
                  <c:v>39140.0</c:v>
                </c:pt>
                <c:pt idx="1008">
                  <c:v>39141.0</c:v>
                </c:pt>
                <c:pt idx="1009">
                  <c:v>39142.0</c:v>
                </c:pt>
                <c:pt idx="1010">
                  <c:v>39143.0</c:v>
                </c:pt>
                <c:pt idx="1011">
                  <c:v>39144.0</c:v>
                </c:pt>
                <c:pt idx="1012">
                  <c:v>39145.0</c:v>
                </c:pt>
                <c:pt idx="1013">
                  <c:v>39146.0</c:v>
                </c:pt>
                <c:pt idx="1014">
                  <c:v>39147.0</c:v>
                </c:pt>
                <c:pt idx="1015">
                  <c:v>39148.0</c:v>
                </c:pt>
                <c:pt idx="1016">
                  <c:v>39149.0</c:v>
                </c:pt>
                <c:pt idx="1017">
                  <c:v>39150.0</c:v>
                </c:pt>
                <c:pt idx="1018">
                  <c:v>39151.0</c:v>
                </c:pt>
                <c:pt idx="1019">
                  <c:v>39152.0</c:v>
                </c:pt>
                <c:pt idx="1020">
                  <c:v>39153.0</c:v>
                </c:pt>
                <c:pt idx="1021">
                  <c:v>39154.0</c:v>
                </c:pt>
                <c:pt idx="1022">
                  <c:v>39155.0</c:v>
                </c:pt>
                <c:pt idx="1023">
                  <c:v>39156.0</c:v>
                </c:pt>
                <c:pt idx="1024">
                  <c:v>39157.0</c:v>
                </c:pt>
                <c:pt idx="1025">
                  <c:v>39158.0</c:v>
                </c:pt>
                <c:pt idx="1026">
                  <c:v>39159.0</c:v>
                </c:pt>
                <c:pt idx="1027">
                  <c:v>39160.0</c:v>
                </c:pt>
                <c:pt idx="1028">
                  <c:v>39161.0</c:v>
                </c:pt>
                <c:pt idx="1029">
                  <c:v>39162.0</c:v>
                </c:pt>
                <c:pt idx="1030">
                  <c:v>39163.0</c:v>
                </c:pt>
                <c:pt idx="1031">
                  <c:v>39164.0</c:v>
                </c:pt>
                <c:pt idx="1032">
                  <c:v>39165.0</c:v>
                </c:pt>
                <c:pt idx="1033">
                  <c:v>39166.0</c:v>
                </c:pt>
                <c:pt idx="1034">
                  <c:v>39167.0</c:v>
                </c:pt>
                <c:pt idx="1035">
                  <c:v>39168.0</c:v>
                </c:pt>
                <c:pt idx="1036">
                  <c:v>39169.0</c:v>
                </c:pt>
                <c:pt idx="1037">
                  <c:v>39170.0</c:v>
                </c:pt>
                <c:pt idx="1038">
                  <c:v>39171.0</c:v>
                </c:pt>
                <c:pt idx="1039">
                  <c:v>39172.0</c:v>
                </c:pt>
                <c:pt idx="1040">
                  <c:v>39173.0</c:v>
                </c:pt>
                <c:pt idx="1041">
                  <c:v>39174.0</c:v>
                </c:pt>
                <c:pt idx="1042">
                  <c:v>39175.0</c:v>
                </c:pt>
                <c:pt idx="1043">
                  <c:v>39176.0</c:v>
                </c:pt>
                <c:pt idx="1044">
                  <c:v>39177.0</c:v>
                </c:pt>
                <c:pt idx="1045">
                  <c:v>39178.0</c:v>
                </c:pt>
                <c:pt idx="1046">
                  <c:v>39179.0</c:v>
                </c:pt>
                <c:pt idx="1047">
                  <c:v>39180.0</c:v>
                </c:pt>
                <c:pt idx="1048">
                  <c:v>39181.0</c:v>
                </c:pt>
                <c:pt idx="1049">
                  <c:v>39182.0</c:v>
                </c:pt>
                <c:pt idx="1050">
                  <c:v>39183.0</c:v>
                </c:pt>
                <c:pt idx="1051">
                  <c:v>39184.0</c:v>
                </c:pt>
                <c:pt idx="1052">
                  <c:v>39185.0</c:v>
                </c:pt>
                <c:pt idx="1053">
                  <c:v>39186.0</c:v>
                </c:pt>
                <c:pt idx="1054">
                  <c:v>39187.0</c:v>
                </c:pt>
                <c:pt idx="1055">
                  <c:v>39188.0</c:v>
                </c:pt>
                <c:pt idx="1056">
                  <c:v>39189.0</c:v>
                </c:pt>
                <c:pt idx="1057">
                  <c:v>39190.0</c:v>
                </c:pt>
                <c:pt idx="1058">
                  <c:v>39191.0</c:v>
                </c:pt>
                <c:pt idx="1059">
                  <c:v>39192.0</c:v>
                </c:pt>
                <c:pt idx="1060">
                  <c:v>39193.0</c:v>
                </c:pt>
                <c:pt idx="1061">
                  <c:v>39194.0</c:v>
                </c:pt>
                <c:pt idx="1062">
                  <c:v>39195.0</c:v>
                </c:pt>
                <c:pt idx="1063">
                  <c:v>39196.0</c:v>
                </c:pt>
                <c:pt idx="1064">
                  <c:v>39197.0</c:v>
                </c:pt>
                <c:pt idx="1065">
                  <c:v>39198.0</c:v>
                </c:pt>
                <c:pt idx="1066">
                  <c:v>39199.0</c:v>
                </c:pt>
                <c:pt idx="1067">
                  <c:v>39200.0</c:v>
                </c:pt>
                <c:pt idx="1068">
                  <c:v>39201.0</c:v>
                </c:pt>
                <c:pt idx="1069">
                  <c:v>39202.0</c:v>
                </c:pt>
                <c:pt idx="1070">
                  <c:v>39203.0</c:v>
                </c:pt>
                <c:pt idx="1071">
                  <c:v>39204.0</c:v>
                </c:pt>
                <c:pt idx="1072">
                  <c:v>39205.0</c:v>
                </c:pt>
                <c:pt idx="1073">
                  <c:v>39206.0</c:v>
                </c:pt>
                <c:pt idx="1074">
                  <c:v>39207.0</c:v>
                </c:pt>
                <c:pt idx="1075">
                  <c:v>39208.0</c:v>
                </c:pt>
                <c:pt idx="1076">
                  <c:v>39209.0</c:v>
                </c:pt>
                <c:pt idx="1077">
                  <c:v>39210.0</c:v>
                </c:pt>
                <c:pt idx="1078">
                  <c:v>39211.0</c:v>
                </c:pt>
                <c:pt idx="1079">
                  <c:v>39212.0</c:v>
                </c:pt>
                <c:pt idx="1080">
                  <c:v>39213.0</c:v>
                </c:pt>
                <c:pt idx="1081">
                  <c:v>39214.0</c:v>
                </c:pt>
                <c:pt idx="1082">
                  <c:v>39215.0</c:v>
                </c:pt>
                <c:pt idx="1083">
                  <c:v>39216.0</c:v>
                </c:pt>
                <c:pt idx="1084">
                  <c:v>39217.0</c:v>
                </c:pt>
                <c:pt idx="1085">
                  <c:v>39218.0</c:v>
                </c:pt>
                <c:pt idx="1086">
                  <c:v>39219.0</c:v>
                </c:pt>
                <c:pt idx="1087">
                  <c:v>39220.0</c:v>
                </c:pt>
                <c:pt idx="1088">
                  <c:v>39221.0</c:v>
                </c:pt>
                <c:pt idx="1089">
                  <c:v>39222.0</c:v>
                </c:pt>
                <c:pt idx="1090">
                  <c:v>39223.0</c:v>
                </c:pt>
                <c:pt idx="1091">
                  <c:v>39224.0</c:v>
                </c:pt>
                <c:pt idx="1092">
                  <c:v>39225.0</c:v>
                </c:pt>
                <c:pt idx="1093">
                  <c:v>39226.0</c:v>
                </c:pt>
                <c:pt idx="1094">
                  <c:v>39227.0</c:v>
                </c:pt>
                <c:pt idx="1095">
                  <c:v>39228.0</c:v>
                </c:pt>
                <c:pt idx="1096">
                  <c:v>39229.0</c:v>
                </c:pt>
                <c:pt idx="1097">
                  <c:v>39230.0</c:v>
                </c:pt>
                <c:pt idx="1098">
                  <c:v>39231.0</c:v>
                </c:pt>
                <c:pt idx="1099">
                  <c:v>39232.0</c:v>
                </c:pt>
                <c:pt idx="1100">
                  <c:v>39233.0</c:v>
                </c:pt>
                <c:pt idx="1101">
                  <c:v>39234.0</c:v>
                </c:pt>
                <c:pt idx="1102">
                  <c:v>39235.0</c:v>
                </c:pt>
                <c:pt idx="1103">
                  <c:v>39236.0</c:v>
                </c:pt>
                <c:pt idx="1104">
                  <c:v>39237.0</c:v>
                </c:pt>
                <c:pt idx="1105">
                  <c:v>39238.0</c:v>
                </c:pt>
              </c:numCache>
            </c:numRef>
          </c:cat>
          <c:val>
            <c:numRef>
              <c:f>'Phenotype Growth'!$D$2:$D$1107</c:f>
              <c:numCache>
                <c:formatCode>General</c:formatCode>
                <c:ptCount val="1106"/>
                <c:pt idx="0">
                  <c:v>0.000815</c:v>
                </c:pt>
                <c:pt idx="1">
                  <c:v>0.00186</c:v>
                </c:pt>
                <c:pt idx="2">
                  <c:v>0.006555</c:v>
                </c:pt>
                <c:pt idx="3">
                  <c:v>0.00784</c:v>
                </c:pt>
                <c:pt idx="4">
                  <c:v>0.008479</c:v>
                </c:pt>
                <c:pt idx="5">
                  <c:v>0.009061</c:v>
                </c:pt>
                <c:pt idx="6">
                  <c:v>0.009799</c:v>
                </c:pt>
                <c:pt idx="7">
                  <c:v>0.010049</c:v>
                </c:pt>
                <c:pt idx="8">
                  <c:v>0.010393</c:v>
                </c:pt>
                <c:pt idx="9">
                  <c:v>0.010603</c:v>
                </c:pt>
                <c:pt idx="10">
                  <c:v>0.010962</c:v>
                </c:pt>
                <c:pt idx="11">
                  <c:v>0.011198</c:v>
                </c:pt>
                <c:pt idx="12">
                  <c:v>0.01133</c:v>
                </c:pt>
                <c:pt idx="13">
                  <c:v>0.011568</c:v>
                </c:pt>
                <c:pt idx="14">
                  <c:v>0.011701</c:v>
                </c:pt>
                <c:pt idx="15">
                  <c:v>0.011928</c:v>
                </c:pt>
                <c:pt idx="16">
                  <c:v>0.012145</c:v>
                </c:pt>
                <c:pt idx="17">
                  <c:v>0.012413</c:v>
                </c:pt>
                <c:pt idx="18">
                  <c:v>0.012625</c:v>
                </c:pt>
                <c:pt idx="19">
                  <c:v>0.012848</c:v>
                </c:pt>
                <c:pt idx="20">
                  <c:v>0.013019</c:v>
                </c:pt>
                <c:pt idx="21">
                  <c:v>0.013133</c:v>
                </c:pt>
                <c:pt idx="22">
                  <c:v>0.013177</c:v>
                </c:pt>
                <c:pt idx="23">
                  <c:v>0.013294</c:v>
                </c:pt>
                <c:pt idx="24">
                  <c:v>0.013452</c:v>
                </c:pt>
                <c:pt idx="25">
                  <c:v>0.013657</c:v>
                </c:pt>
                <c:pt idx="26">
                  <c:v>0.013894</c:v>
                </c:pt>
                <c:pt idx="27">
                  <c:v>0.014064</c:v>
                </c:pt>
                <c:pt idx="28">
                  <c:v>0.014195</c:v>
                </c:pt>
                <c:pt idx="29">
                  <c:v>0.014838</c:v>
                </c:pt>
                <c:pt idx="30">
                  <c:v>0.015736</c:v>
                </c:pt>
                <c:pt idx="31">
                  <c:v>0.016156</c:v>
                </c:pt>
                <c:pt idx="32">
                  <c:v>0.016331</c:v>
                </c:pt>
                <c:pt idx="33">
                  <c:v>0.016619</c:v>
                </c:pt>
                <c:pt idx="34">
                  <c:v>0.017701</c:v>
                </c:pt>
                <c:pt idx="35">
                  <c:v>0.020663</c:v>
                </c:pt>
                <c:pt idx="36">
                  <c:v>0.021293</c:v>
                </c:pt>
                <c:pt idx="37">
                  <c:v>0.021758</c:v>
                </c:pt>
                <c:pt idx="38">
                  <c:v>0.021947</c:v>
                </c:pt>
                <c:pt idx="39">
                  <c:v>0.022346</c:v>
                </c:pt>
                <c:pt idx="40">
                  <c:v>0.022565</c:v>
                </c:pt>
                <c:pt idx="41">
                  <c:v>0.022796</c:v>
                </c:pt>
                <c:pt idx="42">
                  <c:v>0.023068</c:v>
                </c:pt>
                <c:pt idx="43">
                  <c:v>0.023416</c:v>
                </c:pt>
                <c:pt idx="44">
                  <c:v>0.023621</c:v>
                </c:pt>
                <c:pt idx="45">
                  <c:v>0.023728</c:v>
                </c:pt>
                <c:pt idx="46">
                  <c:v>0.023823</c:v>
                </c:pt>
                <c:pt idx="47">
                  <c:v>0.023979</c:v>
                </c:pt>
                <c:pt idx="48">
                  <c:v>0.024054</c:v>
                </c:pt>
                <c:pt idx="49">
                  <c:v>0.024231</c:v>
                </c:pt>
                <c:pt idx="50">
                  <c:v>0.024326</c:v>
                </c:pt>
                <c:pt idx="51">
                  <c:v>0.024389</c:v>
                </c:pt>
                <c:pt idx="52">
                  <c:v>0.024538</c:v>
                </c:pt>
                <c:pt idx="53">
                  <c:v>0.024721</c:v>
                </c:pt>
                <c:pt idx="54">
                  <c:v>0.024735</c:v>
                </c:pt>
                <c:pt idx="55">
                  <c:v>0.024823</c:v>
                </c:pt>
                <c:pt idx="56">
                  <c:v>0.024906</c:v>
                </c:pt>
                <c:pt idx="57">
                  <c:v>0.025012</c:v>
                </c:pt>
                <c:pt idx="58">
                  <c:v>0.025102</c:v>
                </c:pt>
                <c:pt idx="59">
                  <c:v>0.025223</c:v>
                </c:pt>
                <c:pt idx="60">
                  <c:v>0.025406</c:v>
                </c:pt>
                <c:pt idx="61">
                  <c:v>0.025495</c:v>
                </c:pt>
                <c:pt idx="62">
                  <c:v>0.02552</c:v>
                </c:pt>
                <c:pt idx="63">
                  <c:v>0.025701</c:v>
                </c:pt>
                <c:pt idx="64">
                  <c:v>0.025829</c:v>
                </c:pt>
                <c:pt idx="65">
                  <c:v>0.025932</c:v>
                </c:pt>
                <c:pt idx="66">
                  <c:v>0.026133</c:v>
                </c:pt>
                <c:pt idx="67">
                  <c:v>0.026233</c:v>
                </c:pt>
                <c:pt idx="68">
                  <c:v>0.026291</c:v>
                </c:pt>
                <c:pt idx="69">
                  <c:v>0.02641</c:v>
                </c:pt>
                <c:pt idx="70">
                  <c:v>0.026501</c:v>
                </c:pt>
                <c:pt idx="71">
                  <c:v>0.026665</c:v>
                </c:pt>
                <c:pt idx="72">
                  <c:v>0.02671</c:v>
                </c:pt>
                <c:pt idx="73">
                  <c:v>0.026827</c:v>
                </c:pt>
                <c:pt idx="74">
                  <c:v>0.026866</c:v>
                </c:pt>
                <c:pt idx="75">
                  <c:v>0.026914</c:v>
                </c:pt>
                <c:pt idx="76">
                  <c:v>0.027005</c:v>
                </c:pt>
                <c:pt idx="77">
                  <c:v>0.027144</c:v>
                </c:pt>
                <c:pt idx="78">
                  <c:v>0.027303</c:v>
                </c:pt>
                <c:pt idx="79">
                  <c:v>0.027348</c:v>
                </c:pt>
                <c:pt idx="80">
                  <c:v>0.027468</c:v>
                </c:pt>
                <c:pt idx="81">
                  <c:v>0.027639</c:v>
                </c:pt>
                <c:pt idx="82">
                  <c:v>0.027668</c:v>
                </c:pt>
                <c:pt idx="83">
                  <c:v>0.027724</c:v>
                </c:pt>
                <c:pt idx="84">
                  <c:v>0.027767</c:v>
                </c:pt>
                <c:pt idx="85">
                  <c:v>0.02788</c:v>
                </c:pt>
                <c:pt idx="86">
                  <c:v>0.027992</c:v>
                </c:pt>
                <c:pt idx="87">
                  <c:v>0.02815</c:v>
                </c:pt>
                <c:pt idx="88">
                  <c:v>0.028223</c:v>
                </c:pt>
                <c:pt idx="89">
                  <c:v>0.02827</c:v>
                </c:pt>
                <c:pt idx="90">
                  <c:v>0.028299</c:v>
                </c:pt>
                <c:pt idx="91">
                  <c:v>0.028398</c:v>
                </c:pt>
                <c:pt idx="92">
                  <c:v>0.028481</c:v>
                </c:pt>
                <c:pt idx="93">
                  <c:v>0.028546</c:v>
                </c:pt>
                <c:pt idx="94">
                  <c:v>0.028565</c:v>
                </c:pt>
                <c:pt idx="95">
                  <c:v>0.028679</c:v>
                </c:pt>
                <c:pt idx="96">
                  <c:v>0.028711</c:v>
                </c:pt>
                <c:pt idx="97">
                  <c:v>0.028784</c:v>
                </c:pt>
                <c:pt idx="98">
                  <c:v>0.028827</c:v>
                </c:pt>
                <c:pt idx="99">
                  <c:v>0.029844</c:v>
                </c:pt>
                <c:pt idx="100">
                  <c:v>0.030502</c:v>
                </c:pt>
                <c:pt idx="101">
                  <c:v>0.030972</c:v>
                </c:pt>
                <c:pt idx="102">
                  <c:v>0.031305</c:v>
                </c:pt>
                <c:pt idx="103">
                  <c:v>0.031531</c:v>
                </c:pt>
                <c:pt idx="104">
                  <c:v>0.031865</c:v>
                </c:pt>
                <c:pt idx="105">
                  <c:v>0.033082</c:v>
                </c:pt>
                <c:pt idx="106">
                  <c:v>0.034908</c:v>
                </c:pt>
                <c:pt idx="107">
                  <c:v>0.036259</c:v>
                </c:pt>
                <c:pt idx="108">
                  <c:v>0.037195</c:v>
                </c:pt>
                <c:pt idx="109">
                  <c:v>0.038531</c:v>
                </c:pt>
                <c:pt idx="110">
                  <c:v>0.039125</c:v>
                </c:pt>
                <c:pt idx="111">
                  <c:v>0.040252</c:v>
                </c:pt>
                <c:pt idx="112">
                  <c:v>0.041488</c:v>
                </c:pt>
                <c:pt idx="113">
                  <c:v>0.042087</c:v>
                </c:pt>
                <c:pt idx="114">
                  <c:v>0.043049</c:v>
                </c:pt>
                <c:pt idx="115">
                  <c:v>0.044527</c:v>
                </c:pt>
                <c:pt idx="116">
                  <c:v>0.045271</c:v>
                </c:pt>
                <c:pt idx="117">
                  <c:v>0.046071</c:v>
                </c:pt>
                <c:pt idx="118">
                  <c:v>0.046903</c:v>
                </c:pt>
                <c:pt idx="119">
                  <c:v>0.04789</c:v>
                </c:pt>
                <c:pt idx="120">
                  <c:v>0.048922</c:v>
                </c:pt>
                <c:pt idx="121">
                  <c:v>0.049484</c:v>
                </c:pt>
                <c:pt idx="122">
                  <c:v>0.050508</c:v>
                </c:pt>
                <c:pt idx="123">
                  <c:v>0.051349</c:v>
                </c:pt>
                <c:pt idx="124">
                  <c:v>0.052303</c:v>
                </c:pt>
                <c:pt idx="125">
                  <c:v>0.052791</c:v>
                </c:pt>
                <c:pt idx="126">
                  <c:v>0.053523</c:v>
                </c:pt>
                <c:pt idx="127">
                  <c:v>0.054042</c:v>
                </c:pt>
                <c:pt idx="128">
                  <c:v>0.055299</c:v>
                </c:pt>
                <c:pt idx="129">
                  <c:v>0.056523</c:v>
                </c:pt>
                <c:pt idx="130">
                  <c:v>0.0575</c:v>
                </c:pt>
                <c:pt idx="131">
                  <c:v>0.058135</c:v>
                </c:pt>
                <c:pt idx="132">
                  <c:v>0.059424</c:v>
                </c:pt>
                <c:pt idx="133">
                  <c:v>0.060845</c:v>
                </c:pt>
                <c:pt idx="134">
                  <c:v>0.06294</c:v>
                </c:pt>
                <c:pt idx="135">
                  <c:v>0.065155</c:v>
                </c:pt>
                <c:pt idx="136">
                  <c:v>0.069677</c:v>
                </c:pt>
                <c:pt idx="137">
                  <c:v>0.07131</c:v>
                </c:pt>
                <c:pt idx="138">
                  <c:v>0.072958</c:v>
                </c:pt>
                <c:pt idx="139">
                  <c:v>0.074585</c:v>
                </c:pt>
                <c:pt idx="140">
                  <c:v>0.07616</c:v>
                </c:pt>
                <c:pt idx="141">
                  <c:v>0.077611</c:v>
                </c:pt>
                <c:pt idx="142">
                  <c:v>0.080054</c:v>
                </c:pt>
                <c:pt idx="143">
                  <c:v>0.081812</c:v>
                </c:pt>
                <c:pt idx="144">
                  <c:v>0.083233</c:v>
                </c:pt>
                <c:pt idx="145">
                  <c:v>0.085017</c:v>
                </c:pt>
                <c:pt idx="146">
                  <c:v>0.086901</c:v>
                </c:pt>
                <c:pt idx="147">
                  <c:v>0.087833</c:v>
                </c:pt>
                <c:pt idx="148">
                  <c:v>0.088909</c:v>
                </c:pt>
                <c:pt idx="149">
                  <c:v>0.089862</c:v>
                </c:pt>
                <c:pt idx="150">
                  <c:v>0.091305</c:v>
                </c:pt>
                <c:pt idx="151">
                  <c:v>0.092564</c:v>
                </c:pt>
                <c:pt idx="152">
                  <c:v>0.093631</c:v>
                </c:pt>
                <c:pt idx="153">
                  <c:v>0.09421</c:v>
                </c:pt>
                <c:pt idx="154">
                  <c:v>0.095355</c:v>
                </c:pt>
                <c:pt idx="155">
                  <c:v>0.096307</c:v>
                </c:pt>
                <c:pt idx="156">
                  <c:v>0.097136</c:v>
                </c:pt>
                <c:pt idx="157">
                  <c:v>0.098638</c:v>
                </c:pt>
                <c:pt idx="158">
                  <c:v>0.100371</c:v>
                </c:pt>
                <c:pt idx="159">
                  <c:v>0.101481</c:v>
                </c:pt>
                <c:pt idx="160">
                  <c:v>0.102258</c:v>
                </c:pt>
                <c:pt idx="161">
                  <c:v>0.103671</c:v>
                </c:pt>
                <c:pt idx="162">
                  <c:v>0.106201</c:v>
                </c:pt>
                <c:pt idx="163">
                  <c:v>0.108108</c:v>
                </c:pt>
                <c:pt idx="164">
                  <c:v>0.109022</c:v>
                </c:pt>
                <c:pt idx="165">
                  <c:v>0.110147</c:v>
                </c:pt>
                <c:pt idx="166">
                  <c:v>0.110856</c:v>
                </c:pt>
                <c:pt idx="167">
                  <c:v>0.111976</c:v>
                </c:pt>
                <c:pt idx="168">
                  <c:v>0.113489</c:v>
                </c:pt>
                <c:pt idx="169">
                  <c:v>0.11526</c:v>
                </c:pt>
                <c:pt idx="170">
                  <c:v>0.116755</c:v>
                </c:pt>
                <c:pt idx="171">
                  <c:v>0.118259</c:v>
                </c:pt>
                <c:pt idx="172">
                  <c:v>0.119636</c:v>
                </c:pt>
                <c:pt idx="173">
                  <c:v>0.120257</c:v>
                </c:pt>
                <c:pt idx="174">
                  <c:v>0.121378</c:v>
                </c:pt>
                <c:pt idx="175">
                  <c:v>0.122782</c:v>
                </c:pt>
                <c:pt idx="176">
                  <c:v>0.123731</c:v>
                </c:pt>
                <c:pt idx="177">
                  <c:v>0.125509</c:v>
                </c:pt>
                <c:pt idx="178">
                  <c:v>0.12809</c:v>
                </c:pt>
                <c:pt idx="179">
                  <c:v>0.129947</c:v>
                </c:pt>
                <c:pt idx="180">
                  <c:v>0.130906</c:v>
                </c:pt>
                <c:pt idx="181">
                  <c:v>0.132944</c:v>
                </c:pt>
                <c:pt idx="182">
                  <c:v>0.136385</c:v>
                </c:pt>
                <c:pt idx="183">
                  <c:v>0.137904</c:v>
                </c:pt>
                <c:pt idx="184">
                  <c:v>0.139538</c:v>
                </c:pt>
                <c:pt idx="185">
                  <c:v>0.140977</c:v>
                </c:pt>
                <c:pt idx="186">
                  <c:v>0.142168</c:v>
                </c:pt>
                <c:pt idx="187">
                  <c:v>0.144389</c:v>
                </c:pt>
                <c:pt idx="188">
                  <c:v>0.146241</c:v>
                </c:pt>
                <c:pt idx="189">
                  <c:v>0.148627</c:v>
                </c:pt>
                <c:pt idx="190">
                  <c:v>0.150364</c:v>
                </c:pt>
                <c:pt idx="191">
                  <c:v>0.152511</c:v>
                </c:pt>
                <c:pt idx="192">
                  <c:v>0.153644</c:v>
                </c:pt>
                <c:pt idx="193">
                  <c:v>0.154574</c:v>
                </c:pt>
                <c:pt idx="194">
                  <c:v>0.155796</c:v>
                </c:pt>
                <c:pt idx="195">
                  <c:v>0.157324</c:v>
                </c:pt>
                <c:pt idx="196">
                  <c:v>0.158761</c:v>
                </c:pt>
                <c:pt idx="197">
                  <c:v>0.160045</c:v>
                </c:pt>
                <c:pt idx="198">
                  <c:v>0.161193</c:v>
                </c:pt>
                <c:pt idx="199">
                  <c:v>0.162863</c:v>
                </c:pt>
                <c:pt idx="200">
                  <c:v>0.163905</c:v>
                </c:pt>
                <c:pt idx="201">
                  <c:v>0.165242</c:v>
                </c:pt>
                <c:pt idx="202">
                  <c:v>0.166352</c:v>
                </c:pt>
                <c:pt idx="203">
                  <c:v>0.167351</c:v>
                </c:pt>
                <c:pt idx="204">
                  <c:v>0.168778</c:v>
                </c:pt>
                <c:pt idx="205">
                  <c:v>0.173631</c:v>
                </c:pt>
                <c:pt idx="206">
                  <c:v>0.17955</c:v>
                </c:pt>
                <c:pt idx="207">
                  <c:v>0.183393</c:v>
                </c:pt>
                <c:pt idx="208">
                  <c:v>0.18613</c:v>
                </c:pt>
                <c:pt idx="209">
                  <c:v>0.189354</c:v>
                </c:pt>
                <c:pt idx="210">
                  <c:v>0.212504</c:v>
                </c:pt>
                <c:pt idx="211">
                  <c:v>0.230488</c:v>
                </c:pt>
                <c:pt idx="212">
                  <c:v>0.237632</c:v>
                </c:pt>
                <c:pt idx="213">
                  <c:v>0.244339</c:v>
                </c:pt>
                <c:pt idx="214">
                  <c:v>0.251515</c:v>
                </c:pt>
                <c:pt idx="215">
                  <c:v>0.257877</c:v>
                </c:pt>
                <c:pt idx="216">
                  <c:v>0.264187</c:v>
                </c:pt>
                <c:pt idx="217">
                  <c:v>0.268949</c:v>
                </c:pt>
                <c:pt idx="218">
                  <c:v>0.271454</c:v>
                </c:pt>
                <c:pt idx="219">
                  <c:v>0.275338</c:v>
                </c:pt>
                <c:pt idx="220">
                  <c:v>0.278355</c:v>
                </c:pt>
                <c:pt idx="221">
                  <c:v>0.280632</c:v>
                </c:pt>
                <c:pt idx="222">
                  <c:v>0.284068</c:v>
                </c:pt>
                <c:pt idx="223">
                  <c:v>0.287081</c:v>
                </c:pt>
                <c:pt idx="224">
                  <c:v>0.289009</c:v>
                </c:pt>
                <c:pt idx="225">
                  <c:v>0.291759</c:v>
                </c:pt>
                <c:pt idx="226">
                  <c:v>0.295449</c:v>
                </c:pt>
                <c:pt idx="227">
                  <c:v>0.298029</c:v>
                </c:pt>
                <c:pt idx="228">
                  <c:v>0.301232</c:v>
                </c:pt>
                <c:pt idx="229">
                  <c:v>0.304709</c:v>
                </c:pt>
                <c:pt idx="230">
                  <c:v>0.306694</c:v>
                </c:pt>
                <c:pt idx="231">
                  <c:v>0.309585</c:v>
                </c:pt>
                <c:pt idx="232">
                  <c:v>0.311227</c:v>
                </c:pt>
                <c:pt idx="233">
                  <c:v>0.313284</c:v>
                </c:pt>
                <c:pt idx="234">
                  <c:v>0.315289</c:v>
                </c:pt>
                <c:pt idx="235">
                  <c:v>0.316943</c:v>
                </c:pt>
                <c:pt idx="236">
                  <c:v>0.319522</c:v>
                </c:pt>
                <c:pt idx="237">
                  <c:v>0.321764</c:v>
                </c:pt>
                <c:pt idx="238">
                  <c:v>0.323856</c:v>
                </c:pt>
                <c:pt idx="239">
                  <c:v>0.325929</c:v>
                </c:pt>
                <c:pt idx="240">
                  <c:v>0.327965</c:v>
                </c:pt>
                <c:pt idx="241">
                  <c:v>0.329747</c:v>
                </c:pt>
                <c:pt idx="242">
                  <c:v>0.331631</c:v>
                </c:pt>
                <c:pt idx="243">
                  <c:v>0.333671</c:v>
                </c:pt>
                <c:pt idx="244">
                  <c:v>0.335266</c:v>
                </c:pt>
                <c:pt idx="245">
                  <c:v>0.338245</c:v>
                </c:pt>
                <c:pt idx="246">
                  <c:v>0.340066</c:v>
                </c:pt>
                <c:pt idx="247">
                  <c:v>0.341564</c:v>
                </c:pt>
                <c:pt idx="248">
                  <c:v>0.3431</c:v>
                </c:pt>
                <c:pt idx="249">
                  <c:v>0.345078</c:v>
                </c:pt>
                <c:pt idx="250">
                  <c:v>0.346286</c:v>
                </c:pt>
                <c:pt idx="251">
                  <c:v>0.347782</c:v>
                </c:pt>
                <c:pt idx="252">
                  <c:v>0.349243</c:v>
                </c:pt>
                <c:pt idx="253">
                  <c:v>0.351458</c:v>
                </c:pt>
                <c:pt idx="254">
                  <c:v>0.352982</c:v>
                </c:pt>
                <c:pt idx="255">
                  <c:v>0.354381</c:v>
                </c:pt>
                <c:pt idx="256">
                  <c:v>0.35568</c:v>
                </c:pt>
                <c:pt idx="257">
                  <c:v>0.356733</c:v>
                </c:pt>
                <c:pt idx="258">
                  <c:v>0.358338</c:v>
                </c:pt>
                <c:pt idx="259">
                  <c:v>0.360301</c:v>
                </c:pt>
                <c:pt idx="260">
                  <c:v>0.362042</c:v>
                </c:pt>
                <c:pt idx="261">
                  <c:v>0.363285</c:v>
                </c:pt>
                <c:pt idx="262">
                  <c:v>0.366458</c:v>
                </c:pt>
                <c:pt idx="263">
                  <c:v>0.368578</c:v>
                </c:pt>
                <c:pt idx="264">
                  <c:v>0.369864</c:v>
                </c:pt>
                <c:pt idx="265">
                  <c:v>0.37213</c:v>
                </c:pt>
                <c:pt idx="266">
                  <c:v>0.374988</c:v>
                </c:pt>
                <c:pt idx="267">
                  <c:v>0.376409</c:v>
                </c:pt>
                <c:pt idx="268">
                  <c:v>0.378457</c:v>
                </c:pt>
                <c:pt idx="269">
                  <c:v>0.380735</c:v>
                </c:pt>
                <c:pt idx="270">
                  <c:v>0.381886</c:v>
                </c:pt>
                <c:pt idx="271">
                  <c:v>0.383265</c:v>
                </c:pt>
                <c:pt idx="272">
                  <c:v>0.384998</c:v>
                </c:pt>
                <c:pt idx="273">
                  <c:v>0.388612</c:v>
                </c:pt>
                <c:pt idx="274">
                  <c:v>0.391882</c:v>
                </c:pt>
                <c:pt idx="275">
                  <c:v>0.393183</c:v>
                </c:pt>
                <c:pt idx="276">
                  <c:v>0.395795</c:v>
                </c:pt>
                <c:pt idx="277">
                  <c:v>0.399128</c:v>
                </c:pt>
                <c:pt idx="278">
                  <c:v>0.40192</c:v>
                </c:pt>
                <c:pt idx="279">
                  <c:v>0.404077</c:v>
                </c:pt>
                <c:pt idx="280">
                  <c:v>0.406392</c:v>
                </c:pt>
                <c:pt idx="281">
                  <c:v>0.41002</c:v>
                </c:pt>
                <c:pt idx="282">
                  <c:v>0.412359</c:v>
                </c:pt>
                <c:pt idx="283">
                  <c:v>0.414684</c:v>
                </c:pt>
                <c:pt idx="284">
                  <c:v>0.41644</c:v>
                </c:pt>
                <c:pt idx="285">
                  <c:v>0.418841</c:v>
                </c:pt>
                <c:pt idx="286">
                  <c:v>0.421303</c:v>
                </c:pt>
                <c:pt idx="287">
                  <c:v>0.425093</c:v>
                </c:pt>
                <c:pt idx="288">
                  <c:v>0.429209</c:v>
                </c:pt>
                <c:pt idx="289">
                  <c:v>0.444547</c:v>
                </c:pt>
                <c:pt idx="290">
                  <c:v>0.454722</c:v>
                </c:pt>
                <c:pt idx="291">
                  <c:v>0.460519</c:v>
                </c:pt>
                <c:pt idx="292">
                  <c:v>0.466376</c:v>
                </c:pt>
                <c:pt idx="293">
                  <c:v>0.472573</c:v>
                </c:pt>
                <c:pt idx="294">
                  <c:v>0.491028</c:v>
                </c:pt>
                <c:pt idx="295">
                  <c:v>0.506658</c:v>
                </c:pt>
                <c:pt idx="296">
                  <c:v>0.516788</c:v>
                </c:pt>
                <c:pt idx="297">
                  <c:v>0.524256</c:v>
                </c:pt>
                <c:pt idx="298">
                  <c:v>0.531463</c:v>
                </c:pt>
                <c:pt idx="299">
                  <c:v>0.538538</c:v>
                </c:pt>
                <c:pt idx="300">
                  <c:v>0.544431</c:v>
                </c:pt>
                <c:pt idx="301">
                  <c:v>0.55043</c:v>
                </c:pt>
                <c:pt idx="302">
                  <c:v>0.557759</c:v>
                </c:pt>
                <c:pt idx="303">
                  <c:v>0.563528</c:v>
                </c:pt>
                <c:pt idx="304">
                  <c:v>0.568979</c:v>
                </c:pt>
                <c:pt idx="305">
                  <c:v>0.572693</c:v>
                </c:pt>
                <c:pt idx="306">
                  <c:v>0.578845</c:v>
                </c:pt>
                <c:pt idx="307">
                  <c:v>0.586864</c:v>
                </c:pt>
                <c:pt idx="308">
                  <c:v>0.603877</c:v>
                </c:pt>
                <c:pt idx="309">
                  <c:v>0.612539</c:v>
                </c:pt>
                <c:pt idx="310">
                  <c:v>0.620716</c:v>
                </c:pt>
                <c:pt idx="311">
                  <c:v>0.626609</c:v>
                </c:pt>
                <c:pt idx="312">
                  <c:v>0.632492</c:v>
                </c:pt>
                <c:pt idx="313">
                  <c:v>0.637765</c:v>
                </c:pt>
                <c:pt idx="314">
                  <c:v>0.642156</c:v>
                </c:pt>
                <c:pt idx="315">
                  <c:v>0.646846</c:v>
                </c:pt>
                <c:pt idx="316">
                  <c:v>0.652401</c:v>
                </c:pt>
                <c:pt idx="317">
                  <c:v>0.658405</c:v>
                </c:pt>
                <c:pt idx="318">
                  <c:v>0.668609</c:v>
                </c:pt>
                <c:pt idx="319">
                  <c:v>0.677015</c:v>
                </c:pt>
                <c:pt idx="320">
                  <c:v>0.683627</c:v>
                </c:pt>
                <c:pt idx="321">
                  <c:v>0.691431</c:v>
                </c:pt>
                <c:pt idx="322">
                  <c:v>0.720677</c:v>
                </c:pt>
                <c:pt idx="323">
                  <c:v>0.753797</c:v>
                </c:pt>
                <c:pt idx="324">
                  <c:v>0.763337</c:v>
                </c:pt>
                <c:pt idx="325">
                  <c:v>0.770141</c:v>
                </c:pt>
                <c:pt idx="326">
                  <c:v>0.779243</c:v>
                </c:pt>
                <c:pt idx="327">
                  <c:v>0.787015</c:v>
                </c:pt>
                <c:pt idx="328">
                  <c:v>0.793359</c:v>
                </c:pt>
                <c:pt idx="329">
                  <c:v>0.800863</c:v>
                </c:pt>
                <c:pt idx="330">
                  <c:v>0.809918</c:v>
                </c:pt>
                <c:pt idx="331">
                  <c:v>0.814399</c:v>
                </c:pt>
                <c:pt idx="332">
                  <c:v>0.819463</c:v>
                </c:pt>
                <c:pt idx="333">
                  <c:v>0.822798</c:v>
                </c:pt>
                <c:pt idx="334">
                  <c:v>0.827245</c:v>
                </c:pt>
                <c:pt idx="335">
                  <c:v>0.834134</c:v>
                </c:pt>
                <c:pt idx="336">
                  <c:v>0.840671</c:v>
                </c:pt>
                <c:pt idx="337">
                  <c:v>0.846769</c:v>
                </c:pt>
                <c:pt idx="338">
                  <c:v>0.85074</c:v>
                </c:pt>
                <c:pt idx="339">
                  <c:v>0.854683</c:v>
                </c:pt>
                <c:pt idx="340">
                  <c:v>0.858327</c:v>
                </c:pt>
                <c:pt idx="341">
                  <c:v>0.861507</c:v>
                </c:pt>
                <c:pt idx="342">
                  <c:v>0.866354</c:v>
                </c:pt>
                <c:pt idx="343">
                  <c:v>0.871881</c:v>
                </c:pt>
                <c:pt idx="344">
                  <c:v>0.876422</c:v>
                </c:pt>
                <c:pt idx="345">
                  <c:v>0.879966</c:v>
                </c:pt>
                <c:pt idx="346">
                  <c:v>0.885563</c:v>
                </c:pt>
                <c:pt idx="347">
                  <c:v>0.891781</c:v>
                </c:pt>
                <c:pt idx="348">
                  <c:v>0.895684</c:v>
                </c:pt>
                <c:pt idx="349">
                  <c:v>0.900234</c:v>
                </c:pt>
                <c:pt idx="350">
                  <c:v>0.906944</c:v>
                </c:pt>
                <c:pt idx="351">
                  <c:v>0.917057</c:v>
                </c:pt>
                <c:pt idx="352">
                  <c:v>0.923188</c:v>
                </c:pt>
                <c:pt idx="353">
                  <c:v>0.92759</c:v>
                </c:pt>
                <c:pt idx="354">
                  <c:v>0.930978</c:v>
                </c:pt>
                <c:pt idx="355">
                  <c:v>0.93528</c:v>
                </c:pt>
                <c:pt idx="356">
                  <c:v>0.939216</c:v>
                </c:pt>
                <c:pt idx="357">
                  <c:v>0.943661</c:v>
                </c:pt>
                <c:pt idx="358">
                  <c:v>0.947929</c:v>
                </c:pt>
                <c:pt idx="359">
                  <c:v>0.980851</c:v>
                </c:pt>
                <c:pt idx="360">
                  <c:v>1.018332</c:v>
                </c:pt>
                <c:pt idx="361">
                  <c:v>1.04534</c:v>
                </c:pt>
                <c:pt idx="362">
                  <c:v>1.067077</c:v>
                </c:pt>
                <c:pt idx="363">
                  <c:v>1.091088</c:v>
                </c:pt>
                <c:pt idx="364">
                  <c:v>1.120293</c:v>
                </c:pt>
                <c:pt idx="365">
                  <c:v>1.139995</c:v>
                </c:pt>
                <c:pt idx="366">
                  <c:v>1.155616</c:v>
                </c:pt>
                <c:pt idx="367">
                  <c:v>1.171541</c:v>
                </c:pt>
                <c:pt idx="368">
                  <c:v>1.183744</c:v>
                </c:pt>
                <c:pt idx="369">
                  <c:v>1.197973</c:v>
                </c:pt>
                <c:pt idx="370">
                  <c:v>1.213667</c:v>
                </c:pt>
                <c:pt idx="371">
                  <c:v>1.226741</c:v>
                </c:pt>
                <c:pt idx="372">
                  <c:v>1.237929</c:v>
                </c:pt>
                <c:pt idx="373">
                  <c:v>1.248091</c:v>
                </c:pt>
                <c:pt idx="374">
                  <c:v>1.258543</c:v>
                </c:pt>
                <c:pt idx="375">
                  <c:v>1.265856</c:v>
                </c:pt>
                <c:pt idx="376">
                  <c:v>1.274408</c:v>
                </c:pt>
                <c:pt idx="377">
                  <c:v>1.29245</c:v>
                </c:pt>
                <c:pt idx="378">
                  <c:v>1.306279</c:v>
                </c:pt>
                <c:pt idx="379">
                  <c:v>1.316603</c:v>
                </c:pt>
                <c:pt idx="380">
                  <c:v>1.328818</c:v>
                </c:pt>
                <c:pt idx="381">
                  <c:v>1.335319</c:v>
                </c:pt>
                <c:pt idx="382">
                  <c:v>1.343651</c:v>
                </c:pt>
                <c:pt idx="383">
                  <c:v>1.359415</c:v>
                </c:pt>
                <c:pt idx="384">
                  <c:v>1.3732</c:v>
                </c:pt>
                <c:pt idx="385">
                  <c:v>1.421595</c:v>
                </c:pt>
                <c:pt idx="386">
                  <c:v>1.442654</c:v>
                </c:pt>
                <c:pt idx="387">
                  <c:v>1.458083</c:v>
                </c:pt>
                <c:pt idx="388">
                  <c:v>1.477167</c:v>
                </c:pt>
                <c:pt idx="389">
                  <c:v>1.495364</c:v>
                </c:pt>
                <c:pt idx="390">
                  <c:v>1.508958</c:v>
                </c:pt>
                <c:pt idx="391">
                  <c:v>1.523985</c:v>
                </c:pt>
                <c:pt idx="392">
                  <c:v>1.538473</c:v>
                </c:pt>
                <c:pt idx="393">
                  <c:v>1.550702</c:v>
                </c:pt>
                <c:pt idx="394">
                  <c:v>1.563914</c:v>
                </c:pt>
                <c:pt idx="395">
                  <c:v>1.574247</c:v>
                </c:pt>
                <c:pt idx="396">
                  <c:v>1.587448</c:v>
                </c:pt>
                <c:pt idx="397">
                  <c:v>1.597728</c:v>
                </c:pt>
                <c:pt idx="398">
                  <c:v>1.610005</c:v>
                </c:pt>
                <c:pt idx="399">
                  <c:v>1.626947</c:v>
                </c:pt>
                <c:pt idx="400">
                  <c:v>1.635859</c:v>
                </c:pt>
                <c:pt idx="401">
                  <c:v>1.648626</c:v>
                </c:pt>
                <c:pt idx="402">
                  <c:v>1.656396</c:v>
                </c:pt>
                <c:pt idx="403">
                  <c:v>1.662999</c:v>
                </c:pt>
                <c:pt idx="404">
                  <c:v>1.671681</c:v>
                </c:pt>
                <c:pt idx="405">
                  <c:v>1.685206</c:v>
                </c:pt>
                <c:pt idx="406">
                  <c:v>1.700016</c:v>
                </c:pt>
                <c:pt idx="407">
                  <c:v>1.718111</c:v>
                </c:pt>
                <c:pt idx="408">
                  <c:v>1.732111</c:v>
                </c:pt>
                <c:pt idx="409">
                  <c:v>1.743741</c:v>
                </c:pt>
                <c:pt idx="410">
                  <c:v>1.761427</c:v>
                </c:pt>
                <c:pt idx="411">
                  <c:v>1.777402</c:v>
                </c:pt>
                <c:pt idx="412">
                  <c:v>1.833215</c:v>
                </c:pt>
                <c:pt idx="413">
                  <c:v>1.8592</c:v>
                </c:pt>
                <c:pt idx="414">
                  <c:v>1.876509</c:v>
                </c:pt>
                <c:pt idx="415">
                  <c:v>1.894325</c:v>
                </c:pt>
                <c:pt idx="416">
                  <c:v>1.915168</c:v>
                </c:pt>
                <c:pt idx="417">
                  <c:v>1.928087</c:v>
                </c:pt>
                <c:pt idx="418">
                  <c:v>1.942968</c:v>
                </c:pt>
                <c:pt idx="419">
                  <c:v>1.958213</c:v>
                </c:pt>
                <c:pt idx="420">
                  <c:v>1.985326</c:v>
                </c:pt>
                <c:pt idx="421">
                  <c:v>2.0131</c:v>
                </c:pt>
                <c:pt idx="422">
                  <c:v>2.030308</c:v>
                </c:pt>
                <c:pt idx="423">
                  <c:v>2.042817</c:v>
                </c:pt>
                <c:pt idx="424">
                  <c:v>2.053104</c:v>
                </c:pt>
                <c:pt idx="425">
                  <c:v>2.066364</c:v>
                </c:pt>
                <c:pt idx="426">
                  <c:v>2.078133</c:v>
                </c:pt>
                <c:pt idx="427">
                  <c:v>2.090275</c:v>
                </c:pt>
                <c:pt idx="428">
                  <c:v>2.10568</c:v>
                </c:pt>
                <c:pt idx="429">
                  <c:v>2.116927</c:v>
                </c:pt>
                <c:pt idx="430">
                  <c:v>2.132611999999999</c:v>
                </c:pt>
                <c:pt idx="431">
                  <c:v>2.141848</c:v>
                </c:pt>
                <c:pt idx="432">
                  <c:v>2.157434</c:v>
                </c:pt>
                <c:pt idx="433">
                  <c:v>2.175275</c:v>
                </c:pt>
                <c:pt idx="434">
                  <c:v>2.191837</c:v>
                </c:pt>
                <c:pt idx="435">
                  <c:v>2.208869</c:v>
                </c:pt>
                <c:pt idx="436">
                  <c:v>2.236953</c:v>
                </c:pt>
                <c:pt idx="437">
                  <c:v>2.260035</c:v>
                </c:pt>
                <c:pt idx="438">
                  <c:v>2.279201</c:v>
                </c:pt>
                <c:pt idx="439">
                  <c:v>2.299585</c:v>
                </c:pt>
                <c:pt idx="440">
                  <c:v>2.328044999999999</c:v>
                </c:pt>
                <c:pt idx="441">
                  <c:v>2.350775</c:v>
                </c:pt>
                <c:pt idx="442">
                  <c:v>2.381705</c:v>
                </c:pt>
                <c:pt idx="443">
                  <c:v>2.420268</c:v>
                </c:pt>
                <c:pt idx="444">
                  <c:v>2.444094</c:v>
                </c:pt>
                <c:pt idx="445">
                  <c:v>2.466822</c:v>
                </c:pt>
                <c:pt idx="446">
                  <c:v>2.493156</c:v>
                </c:pt>
                <c:pt idx="447">
                  <c:v>2.519911</c:v>
                </c:pt>
                <c:pt idx="448">
                  <c:v>2.628164</c:v>
                </c:pt>
                <c:pt idx="449">
                  <c:v>2.737288</c:v>
                </c:pt>
                <c:pt idx="450">
                  <c:v>2.780961</c:v>
                </c:pt>
                <c:pt idx="451">
                  <c:v>2.813302</c:v>
                </c:pt>
                <c:pt idx="452">
                  <c:v>2.836831</c:v>
                </c:pt>
                <c:pt idx="453">
                  <c:v>2.860368</c:v>
                </c:pt>
                <c:pt idx="454">
                  <c:v>2.901873</c:v>
                </c:pt>
                <c:pt idx="455">
                  <c:v>2.926274</c:v>
                </c:pt>
                <c:pt idx="456">
                  <c:v>2.948381</c:v>
                </c:pt>
                <c:pt idx="457">
                  <c:v>2.969663</c:v>
                </c:pt>
                <c:pt idx="458">
                  <c:v>2.997275</c:v>
                </c:pt>
                <c:pt idx="459">
                  <c:v>3.017803</c:v>
                </c:pt>
                <c:pt idx="460">
                  <c:v>3.037617</c:v>
                </c:pt>
                <c:pt idx="461">
                  <c:v>3.0582</c:v>
                </c:pt>
                <c:pt idx="462">
                  <c:v>3.082835</c:v>
                </c:pt>
                <c:pt idx="463">
                  <c:v>3.110983</c:v>
                </c:pt>
                <c:pt idx="464">
                  <c:v>3.128412</c:v>
                </c:pt>
                <c:pt idx="465">
                  <c:v>3.146866</c:v>
                </c:pt>
                <c:pt idx="466">
                  <c:v>3.16377</c:v>
                </c:pt>
                <c:pt idx="467">
                  <c:v>3.178438</c:v>
                </c:pt>
                <c:pt idx="468">
                  <c:v>3.194608</c:v>
                </c:pt>
                <c:pt idx="469">
                  <c:v>3.215102</c:v>
                </c:pt>
                <c:pt idx="470">
                  <c:v>3.232071</c:v>
                </c:pt>
                <c:pt idx="471">
                  <c:v>3.252833</c:v>
                </c:pt>
                <c:pt idx="472">
                  <c:v>3.281901</c:v>
                </c:pt>
                <c:pt idx="473">
                  <c:v>3.327204</c:v>
                </c:pt>
                <c:pt idx="474">
                  <c:v>3.361823</c:v>
                </c:pt>
                <c:pt idx="475">
                  <c:v>3.392288999999994</c:v>
                </c:pt>
                <c:pt idx="476">
                  <c:v>3.417177</c:v>
                </c:pt>
                <c:pt idx="477">
                  <c:v>3.436794</c:v>
                </c:pt>
                <c:pt idx="478">
                  <c:v>3.456141</c:v>
                </c:pt>
                <c:pt idx="479">
                  <c:v>3.474606</c:v>
                </c:pt>
                <c:pt idx="480">
                  <c:v>3.492281</c:v>
                </c:pt>
                <c:pt idx="481">
                  <c:v>3.505512</c:v>
                </c:pt>
                <c:pt idx="482">
                  <c:v>3.530267</c:v>
                </c:pt>
                <c:pt idx="483">
                  <c:v>3.554867</c:v>
                </c:pt>
                <c:pt idx="484">
                  <c:v>3.573241</c:v>
                </c:pt>
                <c:pt idx="485">
                  <c:v>3.595003</c:v>
                </c:pt>
                <c:pt idx="486">
                  <c:v>3.612286</c:v>
                </c:pt>
                <c:pt idx="487">
                  <c:v>3.629714</c:v>
                </c:pt>
                <c:pt idx="488">
                  <c:v>3.64713</c:v>
                </c:pt>
                <c:pt idx="489">
                  <c:v>3.662899</c:v>
                </c:pt>
                <c:pt idx="490">
                  <c:v>3.681364</c:v>
                </c:pt>
                <c:pt idx="491">
                  <c:v>3.706251</c:v>
                </c:pt>
                <c:pt idx="492">
                  <c:v>3.722984</c:v>
                </c:pt>
                <c:pt idx="493">
                  <c:v>3.742435</c:v>
                </c:pt>
                <c:pt idx="494">
                  <c:v>3.75513</c:v>
                </c:pt>
                <c:pt idx="495">
                  <c:v>3.767686</c:v>
                </c:pt>
                <c:pt idx="496">
                  <c:v>3.780001</c:v>
                </c:pt>
                <c:pt idx="497">
                  <c:v>3.795702</c:v>
                </c:pt>
                <c:pt idx="498">
                  <c:v>3.809247</c:v>
                </c:pt>
                <c:pt idx="499">
                  <c:v>3.825317</c:v>
                </c:pt>
                <c:pt idx="500">
                  <c:v>3.84221</c:v>
                </c:pt>
                <c:pt idx="501">
                  <c:v>3.854287</c:v>
                </c:pt>
                <c:pt idx="502">
                  <c:v>3.865435</c:v>
                </c:pt>
                <c:pt idx="503">
                  <c:v>3.876797999999999</c:v>
                </c:pt>
                <c:pt idx="504">
                  <c:v>3.890287999999999</c:v>
                </c:pt>
                <c:pt idx="505">
                  <c:v>3.901007</c:v>
                </c:pt>
                <c:pt idx="506">
                  <c:v>3.91498</c:v>
                </c:pt>
                <c:pt idx="507">
                  <c:v>3.929421</c:v>
                </c:pt>
                <c:pt idx="508">
                  <c:v>3.938564</c:v>
                </c:pt>
                <c:pt idx="509">
                  <c:v>3.950851999999998</c:v>
                </c:pt>
                <c:pt idx="510">
                  <c:v>3.966222</c:v>
                </c:pt>
                <c:pt idx="511">
                  <c:v>3.979867</c:v>
                </c:pt>
                <c:pt idx="512">
                  <c:v>3.992245999999994</c:v>
                </c:pt>
                <c:pt idx="513">
                  <c:v>4.008378</c:v>
                </c:pt>
                <c:pt idx="514">
                  <c:v>4.024863</c:v>
                </c:pt>
                <c:pt idx="515">
                  <c:v>4.036783</c:v>
                </c:pt>
                <c:pt idx="516">
                  <c:v>4.049862</c:v>
                </c:pt>
                <c:pt idx="517">
                  <c:v>4.064429</c:v>
                </c:pt>
                <c:pt idx="518">
                  <c:v>4.082397</c:v>
                </c:pt>
                <c:pt idx="519">
                  <c:v>4.095341</c:v>
                </c:pt>
                <c:pt idx="520">
                  <c:v>4.107779</c:v>
                </c:pt>
                <c:pt idx="521">
                  <c:v>4.121891</c:v>
                </c:pt>
                <c:pt idx="522">
                  <c:v>4.131239</c:v>
                </c:pt>
                <c:pt idx="523">
                  <c:v>4.140861</c:v>
                </c:pt>
                <c:pt idx="524">
                  <c:v>4.154036999999991</c:v>
                </c:pt>
                <c:pt idx="525">
                  <c:v>4.163829999999995</c:v>
                </c:pt>
                <c:pt idx="526">
                  <c:v>4.173125</c:v>
                </c:pt>
                <c:pt idx="527">
                  <c:v>4.181192</c:v>
                </c:pt>
                <c:pt idx="528">
                  <c:v>4.190313</c:v>
                </c:pt>
                <c:pt idx="529">
                  <c:v>4.197223</c:v>
                </c:pt>
                <c:pt idx="530">
                  <c:v>4.208237</c:v>
                </c:pt>
                <c:pt idx="531">
                  <c:v>4.231755</c:v>
                </c:pt>
                <c:pt idx="532">
                  <c:v>4.246325</c:v>
                </c:pt>
                <c:pt idx="533">
                  <c:v>4.258162</c:v>
                </c:pt>
                <c:pt idx="534">
                  <c:v>4.268838</c:v>
                </c:pt>
                <c:pt idx="535">
                  <c:v>4.277049</c:v>
                </c:pt>
                <c:pt idx="536">
                  <c:v>4.293369</c:v>
                </c:pt>
                <c:pt idx="537">
                  <c:v>4.317483999999993</c:v>
                </c:pt>
                <c:pt idx="538">
                  <c:v>4.331548</c:v>
                </c:pt>
                <c:pt idx="539">
                  <c:v>4.348293</c:v>
                </c:pt>
                <c:pt idx="540">
                  <c:v>4.364924999999989</c:v>
                </c:pt>
                <c:pt idx="541">
                  <c:v>4.37723</c:v>
                </c:pt>
                <c:pt idx="542">
                  <c:v>4.389982</c:v>
                </c:pt>
                <c:pt idx="543">
                  <c:v>4.39943</c:v>
                </c:pt>
                <c:pt idx="544">
                  <c:v>4.410614</c:v>
                </c:pt>
                <c:pt idx="545">
                  <c:v>4.515766</c:v>
                </c:pt>
                <c:pt idx="546">
                  <c:v>4.551375</c:v>
                </c:pt>
                <c:pt idx="547">
                  <c:v>4.5683</c:v>
                </c:pt>
                <c:pt idx="548">
                  <c:v>4.581123</c:v>
                </c:pt>
                <c:pt idx="549">
                  <c:v>4.596887</c:v>
                </c:pt>
                <c:pt idx="550">
                  <c:v>4.608480999999994</c:v>
                </c:pt>
                <c:pt idx="551">
                  <c:v>4.622796999999994</c:v>
                </c:pt>
                <c:pt idx="552">
                  <c:v>4.636212</c:v>
                </c:pt>
                <c:pt idx="553">
                  <c:v>4.645678</c:v>
                </c:pt>
                <c:pt idx="554">
                  <c:v>4.65664</c:v>
                </c:pt>
                <c:pt idx="555">
                  <c:v>4.668403999999994</c:v>
                </c:pt>
                <c:pt idx="556">
                  <c:v>4.678312</c:v>
                </c:pt>
                <c:pt idx="557">
                  <c:v>4.688028</c:v>
                </c:pt>
                <c:pt idx="558">
                  <c:v>4.697274999999994</c:v>
                </c:pt>
                <c:pt idx="559">
                  <c:v>4.705799</c:v>
                </c:pt>
                <c:pt idx="560">
                  <c:v>4.713566</c:v>
                </c:pt>
                <c:pt idx="561">
                  <c:v>4.721903999999998</c:v>
                </c:pt>
                <c:pt idx="562">
                  <c:v>4.732225</c:v>
                </c:pt>
                <c:pt idx="563">
                  <c:v>4.747187999999994</c:v>
                </c:pt>
                <c:pt idx="564">
                  <c:v>4.763846</c:v>
                </c:pt>
                <c:pt idx="565">
                  <c:v>4.775101</c:v>
                </c:pt>
                <c:pt idx="566">
                  <c:v>4.786138</c:v>
                </c:pt>
                <c:pt idx="567">
                  <c:v>4.812343999999999</c:v>
                </c:pt>
                <c:pt idx="568">
                  <c:v>4.844569</c:v>
                </c:pt>
                <c:pt idx="569">
                  <c:v>4.872631</c:v>
                </c:pt>
                <c:pt idx="570">
                  <c:v>4.905877</c:v>
                </c:pt>
                <c:pt idx="571">
                  <c:v>4.923237</c:v>
                </c:pt>
                <c:pt idx="572">
                  <c:v>4.938002</c:v>
                </c:pt>
                <c:pt idx="573">
                  <c:v>4.949766</c:v>
                </c:pt>
                <c:pt idx="574">
                  <c:v>4.956218</c:v>
                </c:pt>
                <c:pt idx="575">
                  <c:v>4.966426</c:v>
                </c:pt>
                <c:pt idx="576">
                  <c:v>4.973736</c:v>
                </c:pt>
                <c:pt idx="577">
                  <c:v>4.984773</c:v>
                </c:pt>
                <c:pt idx="578">
                  <c:v>4.993865</c:v>
                </c:pt>
                <c:pt idx="579">
                  <c:v>5.002482</c:v>
                </c:pt>
                <c:pt idx="580">
                  <c:v>5.01315</c:v>
                </c:pt>
                <c:pt idx="581">
                  <c:v>5.022143</c:v>
                </c:pt>
                <c:pt idx="582">
                  <c:v>5.033436</c:v>
                </c:pt>
                <c:pt idx="583">
                  <c:v>5.044014999999991</c:v>
                </c:pt>
                <c:pt idx="584">
                  <c:v>5.051525</c:v>
                </c:pt>
                <c:pt idx="585">
                  <c:v>5.05989</c:v>
                </c:pt>
                <c:pt idx="586">
                  <c:v>5.069232</c:v>
                </c:pt>
                <c:pt idx="587">
                  <c:v>5.077799</c:v>
                </c:pt>
                <c:pt idx="588">
                  <c:v>5.084998</c:v>
                </c:pt>
                <c:pt idx="589">
                  <c:v>5.095293</c:v>
                </c:pt>
                <c:pt idx="590">
                  <c:v>5.103136999999994</c:v>
                </c:pt>
                <c:pt idx="591">
                  <c:v>5.111883</c:v>
                </c:pt>
                <c:pt idx="592">
                  <c:v>5.120054999999991</c:v>
                </c:pt>
                <c:pt idx="593">
                  <c:v>5.126334999999993</c:v>
                </c:pt>
                <c:pt idx="594">
                  <c:v>5.133254</c:v>
                </c:pt>
                <c:pt idx="595">
                  <c:v>5.143397</c:v>
                </c:pt>
                <c:pt idx="596">
                  <c:v>5.15056</c:v>
                </c:pt>
                <c:pt idx="597">
                  <c:v>5.156679</c:v>
                </c:pt>
                <c:pt idx="598">
                  <c:v>5.161426</c:v>
                </c:pt>
                <c:pt idx="599">
                  <c:v>5.170138</c:v>
                </c:pt>
                <c:pt idx="600">
                  <c:v>5.17663</c:v>
                </c:pt>
                <c:pt idx="601">
                  <c:v>5.186404</c:v>
                </c:pt>
                <c:pt idx="602">
                  <c:v>5.197766</c:v>
                </c:pt>
                <c:pt idx="603">
                  <c:v>5.206676</c:v>
                </c:pt>
                <c:pt idx="604">
                  <c:v>5.215983</c:v>
                </c:pt>
                <c:pt idx="605">
                  <c:v>5.232852</c:v>
                </c:pt>
                <c:pt idx="606">
                  <c:v>5.243323</c:v>
                </c:pt>
                <c:pt idx="607">
                  <c:v>5.254282</c:v>
                </c:pt>
                <c:pt idx="608">
                  <c:v>5.28689</c:v>
                </c:pt>
                <c:pt idx="609">
                  <c:v>5.309833</c:v>
                </c:pt>
                <c:pt idx="610">
                  <c:v>5.325246</c:v>
                </c:pt>
                <c:pt idx="611">
                  <c:v>5.336583999999997</c:v>
                </c:pt>
                <c:pt idx="612">
                  <c:v>5.350930999999993</c:v>
                </c:pt>
                <c:pt idx="613">
                  <c:v>5.361909999999995</c:v>
                </c:pt>
                <c:pt idx="614">
                  <c:v>5.371658</c:v>
                </c:pt>
                <c:pt idx="615">
                  <c:v>5.381683</c:v>
                </c:pt>
                <c:pt idx="616">
                  <c:v>5.392292999999999</c:v>
                </c:pt>
                <c:pt idx="617">
                  <c:v>5.401721</c:v>
                </c:pt>
                <c:pt idx="618">
                  <c:v>5.410852</c:v>
                </c:pt>
                <c:pt idx="619">
                  <c:v>5.421332</c:v>
                </c:pt>
                <c:pt idx="620">
                  <c:v>5.433107</c:v>
                </c:pt>
                <c:pt idx="621">
                  <c:v>5.44102</c:v>
                </c:pt>
                <c:pt idx="622">
                  <c:v>5.45456</c:v>
                </c:pt>
                <c:pt idx="623">
                  <c:v>5.480737</c:v>
                </c:pt>
                <c:pt idx="624">
                  <c:v>5.506644</c:v>
                </c:pt>
                <c:pt idx="625">
                  <c:v>5.532247</c:v>
                </c:pt>
                <c:pt idx="626">
                  <c:v>5.548399</c:v>
                </c:pt>
                <c:pt idx="627">
                  <c:v>5.576591</c:v>
                </c:pt>
                <c:pt idx="628">
                  <c:v>5.590273</c:v>
                </c:pt>
                <c:pt idx="629">
                  <c:v>5.604383999999993</c:v>
                </c:pt>
                <c:pt idx="630">
                  <c:v>5.624862999999994</c:v>
                </c:pt>
                <c:pt idx="631">
                  <c:v>5.640817999999994</c:v>
                </c:pt>
                <c:pt idx="632">
                  <c:v>5.657191999999993</c:v>
                </c:pt>
                <c:pt idx="633">
                  <c:v>5.671709</c:v>
                </c:pt>
                <c:pt idx="634">
                  <c:v>5.681363</c:v>
                </c:pt>
                <c:pt idx="635">
                  <c:v>5.694799</c:v>
                </c:pt>
                <c:pt idx="636">
                  <c:v>5.735338</c:v>
                </c:pt>
                <c:pt idx="637">
                  <c:v>5.750112</c:v>
                </c:pt>
                <c:pt idx="638">
                  <c:v>5.763313</c:v>
                </c:pt>
                <c:pt idx="639">
                  <c:v>5.77568</c:v>
                </c:pt>
                <c:pt idx="640">
                  <c:v>5.792013999999995</c:v>
                </c:pt>
                <c:pt idx="641">
                  <c:v>5.801717</c:v>
                </c:pt>
                <c:pt idx="642">
                  <c:v>5.813814999999991</c:v>
                </c:pt>
                <c:pt idx="643">
                  <c:v>5.838562</c:v>
                </c:pt>
                <c:pt idx="644">
                  <c:v>5.856464</c:v>
                </c:pt>
                <c:pt idx="645">
                  <c:v>5.873811</c:v>
                </c:pt>
                <c:pt idx="646">
                  <c:v>5.894039999999994</c:v>
                </c:pt>
                <c:pt idx="647">
                  <c:v>5.923649</c:v>
                </c:pt>
                <c:pt idx="648">
                  <c:v>5.949451</c:v>
                </c:pt>
                <c:pt idx="649">
                  <c:v>5.968977</c:v>
                </c:pt>
                <c:pt idx="650">
                  <c:v>6.022548</c:v>
                </c:pt>
                <c:pt idx="651">
                  <c:v>6.236239</c:v>
                </c:pt>
                <c:pt idx="652">
                  <c:v>6.293981</c:v>
                </c:pt>
                <c:pt idx="653">
                  <c:v>6.325692</c:v>
                </c:pt>
                <c:pt idx="654">
                  <c:v>6.358673</c:v>
                </c:pt>
                <c:pt idx="655">
                  <c:v>6.390033</c:v>
                </c:pt>
                <c:pt idx="656">
                  <c:v>6.416791</c:v>
                </c:pt>
                <c:pt idx="657">
                  <c:v>6.435523</c:v>
                </c:pt>
                <c:pt idx="658">
                  <c:v>6.45173</c:v>
                </c:pt>
                <c:pt idx="659">
                  <c:v>6.473622</c:v>
                </c:pt>
                <c:pt idx="660">
                  <c:v>6.493619</c:v>
                </c:pt>
                <c:pt idx="661">
                  <c:v>6.508876</c:v>
                </c:pt>
                <c:pt idx="662">
                  <c:v>6.529634</c:v>
                </c:pt>
                <c:pt idx="663">
                  <c:v>6.550287</c:v>
                </c:pt>
                <c:pt idx="664">
                  <c:v>6.572728</c:v>
                </c:pt>
                <c:pt idx="665">
                  <c:v>6.587308</c:v>
                </c:pt>
                <c:pt idx="666">
                  <c:v>6.60229</c:v>
                </c:pt>
                <c:pt idx="667">
                  <c:v>6.615638</c:v>
                </c:pt>
                <c:pt idx="668">
                  <c:v>6.635156999999994</c:v>
                </c:pt>
                <c:pt idx="669">
                  <c:v>6.654292</c:v>
                </c:pt>
                <c:pt idx="670">
                  <c:v>6.67337</c:v>
                </c:pt>
                <c:pt idx="671">
                  <c:v>6.699079</c:v>
                </c:pt>
                <c:pt idx="672">
                  <c:v>6.735966</c:v>
                </c:pt>
                <c:pt idx="673">
                  <c:v>6.75825</c:v>
                </c:pt>
                <c:pt idx="674">
                  <c:v>6.771809</c:v>
                </c:pt>
                <c:pt idx="675">
                  <c:v>6.788539</c:v>
                </c:pt>
                <c:pt idx="676">
                  <c:v>6.802836999999994</c:v>
                </c:pt>
                <c:pt idx="677">
                  <c:v>6.817298</c:v>
                </c:pt>
                <c:pt idx="678">
                  <c:v>6.831526</c:v>
                </c:pt>
                <c:pt idx="679">
                  <c:v>6.847993999999995</c:v>
                </c:pt>
                <c:pt idx="680">
                  <c:v>6.861715999999994</c:v>
                </c:pt>
                <c:pt idx="681">
                  <c:v>6.883154999999994</c:v>
                </c:pt>
                <c:pt idx="682">
                  <c:v>6.896428</c:v>
                </c:pt>
                <c:pt idx="683">
                  <c:v>6.908969</c:v>
                </c:pt>
                <c:pt idx="684">
                  <c:v>6.927742</c:v>
                </c:pt>
                <c:pt idx="685">
                  <c:v>6.942113</c:v>
                </c:pt>
                <c:pt idx="686">
                  <c:v>6.953142</c:v>
                </c:pt>
                <c:pt idx="687">
                  <c:v>6.967862</c:v>
                </c:pt>
                <c:pt idx="688">
                  <c:v>6.98474</c:v>
                </c:pt>
                <c:pt idx="689">
                  <c:v>6.998682</c:v>
                </c:pt>
                <c:pt idx="690">
                  <c:v>7.009514999999994</c:v>
                </c:pt>
                <c:pt idx="691">
                  <c:v>7.019579999999999</c:v>
                </c:pt>
                <c:pt idx="692">
                  <c:v>7.030281</c:v>
                </c:pt>
                <c:pt idx="693">
                  <c:v>7.040871</c:v>
                </c:pt>
                <c:pt idx="694">
                  <c:v>7.051784</c:v>
                </c:pt>
                <c:pt idx="695">
                  <c:v>7.062284999999993</c:v>
                </c:pt>
                <c:pt idx="696">
                  <c:v>7.264043999999997</c:v>
                </c:pt>
                <c:pt idx="697">
                  <c:v>7.290985999999993</c:v>
                </c:pt>
                <c:pt idx="698">
                  <c:v>7.31462</c:v>
                </c:pt>
                <c:pt idx="699">
                  <c:v>7.336253</c:v>
                </c:pt>
                <c:pt idx="700">
                  <c:v>7.357482999999993</c:v>
                </c:pt>
                <c:pt idx="701">
                  <c:v>7.388605</c:v>
                </c:pt>
                <c:pt idx="702">
                  <c:v>7.441387</c:v>
                </c:pt>
                <c:pt idx="703">
                  <c:v>7.494126</c:v>
                </c:pt>
                <c:pt idx="704">
                  <c:v>7.551103</c:v>
                </c:pt>
                <c:pt idx="705">
                  <c:v>7.603016999999994</c:v>
                </c:pt>
                <c:pt idx="706">
                  <c:v>7.680580999999993</c:v>
                </c:pt>
                <c:pt idx="707">
                  <c:v>7.731336</c:v>
                </c:pt>
                <c:pt idx="708">
                  <c:v>7.772288</c:v>
                </c:pt>
                <c:pt idx="709">
                  <c:v>7.809529</c:v>
                </c:pt>
                <c:pt idx="710">
                  <c:v>7.868061</c:v>
                </c:pt>
                <c:pt idx="711">
                  <c:v>7.915061</c:v>
                </c:pt>
                <c:pt idx="712">
                  <c:v>7.95948</c:v>
                </c:pt>
                <c:pt idx="713">
                  <c:v>8.015138</c:v>
                </c:pt>
                <c:pt idx="714">
                  <c:v>8.122043</c:v>
                </c:pt>
                <c:pt idx="715">
                  <c:v>8.213528</c:v>
                </c:pt>
                <c:pt idx="716">
                  <c:v>8.257062</c:v>
                </c:pt>
                <c:pt idx="717">
                  <c:v>8.298766999999997</c:v>
                </c:pt>
                <c:pt idx="718">
                  <c:v>8.329679</c:v>
                </c:pt>
                <c:pt idx="719">
                  <c:v>8.362502</c:v>
                </c:pt>
                <c:pt idx="720">
                  <c:v>8.401895</c:v>
                </c:pt>
                <c:pt idx="721">
                  <c:v>8.434104</c:v>
                </c:pt>
                <c:pt idx="722">
                  <c:v>8.458783</c:v>
                </c:pt>
                <c:pt idx="723">
                  <c:v>8.492125</c:v>
                </c:pt>
                <c:pt idx="724">
                  <c:v>8.538354999999997</c:v>
                </c:pt>
                <c:pt idx="725">
                  <c:v>8.571713000000001</c:v>
                </c:pt>
                <c:pt idx="726">
                  <c:v>8.601278999999998</c:v>
                </c:pt>
                <c:pt idx="727">
                  <c:v>8.634645000000001</c:v>
                </c:pt>
                <c:pt idx="728">
                  <c:v>8.676568</c:v>
                </c:pt>
                <c:pt idx="729">
                  <c:v>8.705906</c:v>
                </c:pt>
                <c:pt idx="730">
                  <c:v>8.737898999999998</c:v>
                </c:pt>
                <c:pt idx="731">
                  <c:v>8.778944</c:v>
                </c:pt>
                <c:pt idx="732">
                  <c:v>8.805408</c:v>
                </c:pt>
                <c:pt idx="733">
                  <c:v>8.827314</c:v>
                </c:pt>
                <c:pt idx="734">
                  <c:v>8.848262999999997</c:v>
                </c:pt>
                <c:pt idx="735">
                  <c:v>8.88665</c:v>
                </c:pt>
                <c:pt idx="736">
                  <c:v>8.911343</c:v>
                </c:pt>
                <c:pt idx="737">
                  <c:v>8.932276</c:v>
                </c:pt>
                <c:pt idx="738">
                  <c:v>8.951171</c:v>
                </c:pt>
                <c:pt idx="739">
                  <c:v>8.975429</c:v>
                </c:pt>
                <c:pt idx="740">
                  <c:v>8.998563000000001</c:v>
                </c:pt>
                <c:pt idx="741">
                  <c:v>9.020057</c:v>
                </c:pt>
                <c:pt idx="742">
                  <c:v>9.037904</c:v>
                </c:pt>
                <c:pt idx="743">
                  <c:v>9.085328</c:v>
                </c:pt>
                <c:pt idx="744">
                  <c:v>9.115533</c:v>
                </c:pt>
                <c:pt idx="745">
                  <c:v>9.141102999999997</c:v>
                </c:pt>
                <c:pt idx="746">
                  <c:v>9.174996</c:v>
                </c:pt>
                <c:pt idx="747">
                  <c:v>9.199781</c:v>
                </c:pt>
                <c:pt idx="748">
                  <c:v>9.221946000000001</c:v>
                </c:pt>
                <c:pt idx="749">
                  <c:v>9.240241999999998</c:v>
                </c:pt>
                <c:pt idx="750">
                  <c:v>9.279739</c:v>
                </c:pt>
                <c:pt idx="751">
                  <c:v>9.295813000000001</c:v>
                </c:pt>
                <c:pt idx="752">
                  <c:v>9.312186</c:v>
                </c:pt>
                <c:pt idx="753">
                  <c:v>9.328209</c:v>
                </c:pt>
                <c:pt idx="754">
                  <c:v>9.355407</c:v>
                </c:pt>
                <c:pt idx="755">
                  <c:v>9.385526</c:v>
                </c:pt>
                <c:pt idx="756">
                  <c:v>9.404958000000001</c:v>
                </c:pt>
                <c:pt idx="757">
                  <c:v>9.418505</c:v>
                </c:pt>
                <c:pt idx="758">
                  <c:v>9.446767</c:v>
                </c:pt>
                <c:pt idx="759">
                  <c:v>9.490947</c:v>
                </c:pt>
                <c:pt idx="760">
                  <c:v>9.516468</c:v>
                </c:pt>
                <c:pt idx="761">
                  <c:v>9.538987000000001</c:v>
                </c:pt>
                <c:pt idx="762">
                  <c:v>9.566095</c:v>
                </c:pt>
                <c:pt idx="763">
                  <c:v>9.610725</c:v>
                </c:pt>
                <c:pt idx="764">
                  <c:v>9.674947</c:v>
                </c:pt>
                <c:pt idx="765">
                  <c:v>9.84984</c:v>
                </c:pt>
                <c:pt idx="766">
                  <c:v>9.898894</c:v>
                </c:pt>
                <c:pt idx="767">
                  <c:v>9.934887</c:v>
                </c:pt>
                <c:pt idx="768">
                  <c:v>9.964979</c:v>
                </c:pt>
                <c:pt idx="769">
                  <c:v>10.013219</c:v>
                </c:pt>
                <c:pt idx="770">
                  <c:v>10.063218</c:v>
                </c:pt>
                <c:pt idx="771">
                  <c:v>10.098657</c:v>
                </c:pt>
                <c:pt idx="772">
                  <c:v>10.127948</c:v>
                </c:pt>
                <c:pt idx="773">
                  <c:v>10.158189</c:v>
                </c:pt>
                <c:pt idx="774">
                  <c:v>10.182914</c:v>
                </c:pt>
                <c:pt idx="775">
                  <c:v>10.209825</c:v>
                </c:pt>
                <c:pt idx="776">
                  <c:v>10.251624</c:v>
                </c:pt>
                <c:pt idx="777">
                  <c:v>10.273419</c:v>
                </c:pt>
                <c:pt idx="778">
                  <c:v>10.294549</c:v>
                </c:pt>
                <c:pt idx="779">
                  <c:v>10.315161</c:v>
                </c:pt>
                <c:pt idx="780">
                  <c:v>10.336137</c:v>
                </c:pt>
                <c:pt idx="781">
                  <c:v>10.351846</c:v>
                </c:pt>
                <c:pt idx="782">
                  <c:v>10.376044</c:v>
                </c:pt>
                <c:pt idx="783">
                  <c:v>10.402604</c:v>
                </c:pt>
                <c:pt idx="784">
                  <c:v>10.426589</c:v>
                </c:pt>
                <c:pt idx="785">
                  <c:v>10.443899</c:v>
                </c:pt>
                <c:pt idx="786">
                  <c:v>10.461539</c:v>
                </c:pt>
                <c:pt idx="787">
                  <c:v>10.479209</c:v>
                </c:pt>
                <c:pt idx="788">
                  <c:v>10.493131</c:v>
                </c:pt>
                <c:pt idx="789">
                  <c:v>10.509773</c:v>
                </c:pt>
                <c:pt idx="790">
                  <c:v>10.531553</c:v>
                </c:pt>
                <c:pt idx="791">
                  <c:v>10.548079</c:v>
                </c:pt>
                <c:pt idx="792">
                  <c:v>10.600208</c:v>
                </c:pt>
                <c:pt idx="793">
                  <c:v>10.61968</c:v>
                </c:pt>
                <c:pt idx="794">
                  <c:v>10.637989</c:v>
                </c:pt>
                <c:pt idx="795">
                  <c:v>10.658801</c:v>
                </c:pt>
                <c:pt idx="796">
                  <c:v>10.677325</c:v>
                </c:pt>
                <c:pt idx="797">
                  <c:v>10.706554</c:v>
                </c:pt>
                <c:pt idx="798">
                  <c:v>10.775423</c:v>
                </c:pt>
                <c:pt idx="799">
                  <c:v>10.802046</c:v>
                </c:pt>
                <c:pt idx="800">
                  <c:v>10.838491</c:v>
                </c:pt>
                <c:pt idx="801">
                  <c:v>10.863708</c:v>
                </c:pt>
                <c:pt idx="802">
                  <c:v>10.883151</c:v>
                </c:pt>
                <c:pt idx="803">
                  <c:v>10.907836</c:v>
                </c:pt>
                <c:pt idx="804">
                  <c:v>10.933125</c:v>
                </c:pt>
                <c:pt idx="805">
                  <c:v>10.957119</c:v>
                </c:pt>
                <c:pt idx="806">
                  <c:v>10.980397</c:v>
                </c:pt>
                <c:pt idx="807">
                  <c:v>10.996453</c:v>
                </c:pt>
                <c:pt idx="808">
                  <c:v>11.013319</c:v>
                </c:pt>
                <c:pt idx="809">
                  <c:v>11.029422</c:v>
                </c:pt>
                <c:pt idx="810">
                  <c:v>11.046239</c:v>
                </c:pt>
                <c:pt idx="811">
                  <c:v>11.062766</c:v>
                </c:pt>
                <c:pt idx="812">
                  <c:v>11.080315</c:v>
                </c:pt>
                <c:pt idx="813">
                  <c:v>11.094993</c:v>
                </c:pt>
                <c:pt idx="814">
                  <c:v>11.114435</c:v>
                </c:pt>
                <c:pt idx="815">
                  <c:v>11.136587</c:v>
                </c:pt>
                <c:pt idx="816">
                  <c:v>11.152936</c:v>
                </c:pt>
                <c:pt idx="817">
                  <c:v>11.167748</c:v>
                </c:pt>
                <c:pt idx="818">
                  <c:v>11.184396</c:v>
                </c:pt>
                <c:pt idx="819">
                  <c:v>11.218523</c:v>
                </c:pt>
                <c:pt idx="820">
                  <c:v>11.234699</c:v>
                </c:pt>
                <c:pt idx="821">
                  <c:v>11.260358</c:v>
                </c:pt>
                <c:pt idx="822">
                  <c:v>11.280651</c:v>
                </c:pt>
                <c:pt idx="823">
                  <c:v>11.292591</c:v>
                </c:pt>
                <c:pt idx="824">
                  <c:v>11.306343</c:v>
                </c:pt>
                <c:pt idx="825">
                  <c:v>11.323136</c:v>
                </c:pt>
                <c:pt idx="826">
                  <c:v>11.340272</c:v>
                </c:pt>
                <c:pt idx="827">
                  <c:v>11.354863</c:v>
                </c:pt>
                <c:pt idx="828">
                  <c:v>11.365195</c:v>
                </c:pt>
                <c:pt idx="829">
                  <c:v>11.377358</c:v>
                </c:pt>
                <c:pt idx="830">
                  <c:v>11.38858</c:v>
                </c:pt>
                <c:pt idx="831">
                  <c:v>11.400414</c:v>
                </c:pt>
                <c:pt idx="832">
                  <c:v>11.411925</c:v>
                </c:pt>
                <c:pt idx="833">
                  <c:v>11.42292</c:v>
                </c:pt>
                <c:pt idx="834">
                  <c:v>11.504079</c:v>
                </c:pt>
                <c:pt idx="835">
                  <c:v>11.542171</c:v>
                </c:pt>
                <c:pt idx="836">
                  <c:v>11.562701</c:v>
                </c:pt>
                <c:pt idx="837">
                  <c:v>11.581364</c:v>
                </c:pt>
                <c:pt idx="838">
                  <c:v>11.598713</c:v>
                </c:pt>
                <c:pt idx="839">
                  <c:v>11.613514</c:v>
                </c:pt>
                <c:pt idx="840">
                  <c:v>11.632101</c:v>
                </c:pt>
                <c:pt idx="841">
                  <c:v>11.645996</c:v>
                </c:pt>
                <c:pt idx="842">
                  <c:v>11.661927</c:v>
                </c:pt>
                <c:pt idx="843">
                  <c:v>11.677158</c:v>
                </c:pt>
                <c:pt idx="844">
                  <c:v>11.68875</c:v>
                </c:pt>
                <c:pt idx="845">
                  <c:v>11.702935</c:v>
                </c:pt>
                <c:pt idx="846">
                  <c:v>11.715242</c:v>
                </c:pt>
                <c:pt idx="847">
                  <c:v>11.733156</c:v>
                </c:pt>
                <c:pt idx="848">
                  <c:v>11.746808</c:v>
                </c:pt>
                <c:pt idx="849">
                  <c:v>11.760317</c:v>
                </c:pt>
                <c:pt idx="850">
                  <c:v>11.772063</c:v>
                </c:pt>
                <c:pt idx="851">
                  <c:v>11.781231</c:v>
                </c:pt>
                <c:pt idx="852">
                  <c:v>11.790311</c:v>
                </c:pt>
                <c:pt idx="853">
                  <c:v>11.802057</c:v>
                </c:pt>
                <c:pt idx="854">
                  <c:v>11.815734</c:v>
                </c:pt>
                <c:pt idx="855">
                  <c:v>11.826648</c:v>
                </c:pt>
                <c:pt idx="856">
                  <c:v>11.837475</c:v>
                </c:pt>
                <c:pt idx="857">
                  <c:v>11.848253</c:v>
                </c:pt>
                <c:pt idx="858">
                  <c:v>11.854779</c:v>
                </c:pt>
                <c:pt idx="859">
                  <c:v>11.869243</c:v>
                </c:pt>
                <c:pt idx="860">
                  <c:v>11.885388</c:v>
                </c:pt>
                <c:pt idx="861">
                  <c:v>11.897881</c:v>
                </c:pt>
                <c:pt idx="862">
                  <c:v>11.907422</c:v>
                </c:pt>
                <c:pt idx="863">
                  <c:v>11.917233</c:v>
                </c:pt>
                <c:pt idx="864">
                  <c:v>11.92798</c:v>
                </c:pt>
                <c:pt idx="865">
                  <c:v>11.935059</c:v>
                </c:pt>
                <c:pt idx="866">
                  <c:v>11.94411</c:v>
                </c:pt>
                <c:pt idx="867">
                  <c:v>11.955298</c:v>
                </c:pt>
                <c:pt idx="868">
                  <c:v>11.969253</c:v>
                </c:pt>
                <c:pt idx="869">
                  <c:v>11.982426</c:v>
                </c:pt>
                <c:pt idx="870">
                  <c:v>12.006667</c:v>
                </c:pt>
                <c:pt idx="871">
                  <c:v>12.08234</c:v>
                </c:pt>
                <c:pt idx="872">
                  <c:v>12.100327</c:v>
                </c:pt>
                <c:pt idx="873">
                  <c:v>12.123582</c:v>
                </c:pt>
                <c:pt idx="874">
                  <c:v>12.138568</c:v>
                </c:pt>
                <c:pt idx="875">
                  <c:v>12.151778</c:v>
                </c:pt>
                <c:pt idx="876">
                  <c:v>12.165989</c:v>
                </c:pt>
                <c:pt idx="877">
                  <c:v>12.179898</c:v>
                </c:pt>
                <c:pt idx="878">
                  <c:v>12.18682</c:v>
                </c:pt>
                <c:pt idx="879">
                  <c:v>12.198619</c:v>
                </c:pt>
                <c:pt idx="880">
                  <c:v>12.209014</c:v>
                </c:pt>
                <c:pt idx="881">
                  <c:v>12.219773</c:v>
                </c:pt>
                <c:pt idx="882">
                  <c:v>12.272711</c:v>
                </c:pt>
                <c:pt idx="883">
                  <c:v>12.297715</c:v>
                </c:pt>
                <c:pt idx="884">
                  <c:v>12.311873</c:v>
                </c:pt>
                <c:pt idx="885">
                  <c:v>12.324524</c:v>
                </c:pt>
                <c:pt idx="886">
                  <c:v>12.338228</c:v>
                </c:pt>
                <c:pt idx="887">
                  <c:v>12.350455</c:v>
                </c:pt>
                <c:pt idx="888">
                  <c:v>12.367365</c:v>
                </c:pt>
                <c:pt idx="889">
                  <c:v>12.379654</c:v>
                </c:pt>
                <c:pt idx="890">
                  <c:v>12.39127</c:v>
                </c:pt>
                <c:pt idx="891">
                  <c:v>12.402725</c:v>
                </c:pt>
                <c:pt idx="892">
                  <c:v>12.417386</c:v>
                </c:pt>
                <c:pt idx="893">
                  <c:v>12.425482</c:v>
                </c:pt>
                <c:pt idx="894">
                  <c:v>12.441231</c:v>
                </c:pt>
                <c:pt idx="895">
                  <c:v>12.454876</c:v>
                </c:pt>
                <c:pt idx="896">
                  <c:v>12.470883</c:v>
                </c:pt>
                <c:pt idx="897">
                  <c:v>12.483115</c:v>
                </c:pt>
                <c:pt idx="898">
                  <c:v>12.493739</c:v>
                </c:pt>
                <c:pt idx="899">
                  <c:v>12.503221</c:v>
                </c:pt>
                <c:pt idx="900">
                  <c:v>12.514167</c:v>
                </c:pt>
                <c:pt idx="901">
                  <c:v>12.526547</c:v>
                </c:pt>
                <c:pt idx="902">
                  <c:v>12.539289</c:v>
                </c:pt>
                <c:pt idx="903">
                  <c:v>12.55453</c:v>
                </c:pt>
                <c:pt idx="904">
                  <c:v>12.567038</c:v>
                </c:pt>
                <c:pt idx="905">
                  <c:v>12.579384</c:v>
                </c:pt>
                <c:pt idx="906">
                  <c:v>12.591315</c:v>
                </c:pt>
                <c:pt idx="907">
                  <c:v>12.604795</c:v>
                </c:pt>
                <c:pt idx="908">
                  <c:v>12.615589</c:v>
                </c:pt>
                <c:pt idx="909">
                  <c:v>12.627391</c:v>
                </c:pt>
                <c:pt idx="910">
                  <c:v>12.647249</c:v>
                </c:pt>
                <c:pt idx="911">
                  <c:v>12.752797</c:v>
                </c:pt>
                <c:pt idx="912">
                  <c:v>12.813231</c:v>
                </c:pt>
                <c:pt idx="913">
                  <c:v>12.87082</c:v>
                </c:pt>
                <c:pt idx="914">
                  <c:v>12.926927</c:v>
                </c:pt>
                <c:pt idx="915">
                  <c:v>12.978431</c:v>
                </c:pt>
                <c:pt idx="916">
                  <c:v>13.058708</c:v>
                </c:pt>
                <c:pt idx="917">
                  <c:v>13.141719</c:v>
                </c:pt>
                <c:pt idx="918">
                  <c:v>13.211696</c:v>
                </c:pt>
                <c:pt idx="919">
                  <c:v>13.272672</c:v>
                </c:pt>
                <c:pt idx="920">
                  <c:v>13.342419</c:v>
                </c:pt>
                <c:pt idx="921">
                  <c:v>13.406084</c:v>
                </c:pt>
                <c:pt idx="922">
                  <c:v>13.471684</c:v>
                </c:pt>
                <c:pt idx="923">
                  <c:v>13.541227</c:v>
                </c:pt>
                <c:pt idx="924">
                  <c:v>13.62126</c:v>
                </c:pt>
                <c:pt idx="925">
                  <c:v>13.692035</c:v>
                </c:pt>
                <c:pt idx="926">
                  <c:v>13.819181</c:v>
                </c:pt>
                <c:pt idx="927">
                  <c:v>13.880489</c:v>
                </c:pt>
                <c:pt idx="928">
                  <c:v>13.946117</c:v>
                </c:pt>
                <c:pt idx="929">
                  <c:v>14.014199</c:v>
                </c:pt>
                <c:pt idx="930">
                  <c:v>14.074455</c:v>
                </c:pt>
                <c:pt idx="931">
                  <c:v>14.132559</c:v>
                </c:pt>
                <c:pt idx="932">
                  <c:v>14.188561</c:v>
                </c:pt>
                <c:pt idx="933">
                  <c:v>14.237398</c:v>
                </c:pt>
                <c:pt idx="934">
                  <c:v>14.285477</c:v>
                </c:pt>
                <c:pt idx="935">
                  <c:v>14.334365</c:v>
                </c:pt>
                <c:pt idx="936">
                  <c:v>14.390261</c:v>
                </c:pt>
                <c:pt idx="937">
                  <c:v>14.459741</c:v>
                </c:pt>
                <c:pt idx="938">
                  <c:v>14.505696</c:v>
                </c:pt>
                <c:pt idx="939">
                  <c:v>14.558884</c:v>
                </c:pt>
                <c:pt idx="940">
                  <c:v>14.611875</c:v>
                </c:pt>
                <c:pt idx="941">
                  <c:v>14.652737</c:v>
                </c:pt>
                <c:pt idx="942">
                  <c:v>14.735308</c:v>
                </c:pt>
                <c:pt idx="943">
                  <c:v>14.804819</c:v>
                </c:pt>
                <c:pt idx="944">
                  <c:v>14.882003</c:v>
                </c:pt>
                <c:pt idx="945">
                  <c:v>14.960002</c:v>
                </c:pt>
                <c:pt idx="946">
                  <c:v>15.032227</c:v>
                </c:pt>
                <c:pt idx="947">
                  <c:v>15.102553</c:v>
                </c:pt>
                <c:pt idx="948">
                  <c:v>15.15014</c:v>
                </c:pt>
                <c:pt idx="949">
                  <c:v>15.215753</c:v>
                </c:pt>
                <c:pt idx="950">
                  <c:v>15.284727</c:v>
                </c:pt>
                <c:pt idx="951">
                  <c:v>15.354566</c:v>
                </c:pt>
                <c:pt idx="952">
                  <c:v>15.414574</c:v>
                </c:pt>
                <c:pt idx="953">
                  <c:v>15.477363</c:v>
                </c:pt>
                <c:pt idx="954">
                  <c:v>15.527194</c:v>
                </c:pt>
                <c:pt idx="955">
                  <c:v>15.569264</c:v>
                </c:pt>
                <c:pt idx="956">
                  <c:v>15.620237</c:v>
                </c:pt>
                <c:pt idx="957">
                  <c:v>15.674523</c:v>
                </c:pt>
                <c:pt idx="958">
                  <c:v>15.731018</c:v>
                </c:pt>
                <c:pt idx="959">
                  <c:v>15.768385</c:v>
                </c:pt>
                <c:pt idx="960">
                  <c:v>15.818049</c:v>
                </c:pt>
                <c:pt idx="961">
                  <c:v>15.862748</c:v>
                </c:pt>
                <c:pt idx="962">
                  <c:v>15.895203</c:v>
                </c:pt>
                <c:pt idx="963">
                  <c:v>15.935772</c:v>
                </c:pt>
                <c:pt idx="964">
                  <c:v>15.976806</c:v>
                </c:pt>
                <c:pt idx="965">
                  <c:v>16.018965</c:v>
                </c:pt>
                <c:pt idx="966">
                  <c:v>16.056759</c:v>
                </c:pt>
                <c:pt idx="967">
                  <c:v>16.092194</c:v>
                </c:pt>
                <c:pt idx="968">
                  <c:v>16.120839</c:v>
                </c:pt>
                <c:pt idx="969">
                  <c:v>16.228279</c:v>
                </c:pt>
                <c:pt idx="970">
                  <c:v>16.27707</c:v>
                </c:pt>
                <c:pt idx="971">
                  <c:v>16.330105</c:v>
                </c:pt>
                <c:pt idx="972">
                  <c:v>16.487443</c:v>
                </c:pt>
                <c:pt idx="973">
                  <c:v>16.596388</c:v>
                </c:pt>
                <c:pt idx="974">
                  <c:v>16.672032</c:v>
                </c:pt>
                <c:pt idx="975">
                  <c:v>16.723947</c:v>
                </c:pt>
                <c:pt idx="976">
                  <c:v>16.777335</c:v>
                </c:pt>
                <c:pt idx="977">
                  <c:v>16.844576</c:v>
                </c:pt>
                <c:pt idx="978">
                  <c:v>16.915791</c:v>
                </c:pt>
                <c:pt idx="979">
                  <c:v>16.963868</c:v>
                </c:pt>
                <c:pt idx="980">
                  <c:v>17.028279</c:v>
                </c:pt>
                <c:pt idx="981">
                  <c:v>17.079435</c:v>
                </c:pt>
                <c:pt idx="982">
                  <c:v>17.109749</c:v>
                </c:pt>
                <c:pt idx="983">
                  <c:v>17.150396</c:v>
                </c:pt>
                <c:pt idx="984">
                  <c:v>17.188453</c:v>
                </c:pt>
                <c:pt idx="985">
                  <c:v>17.227037</c:v>
                </c:pt>
                <c:pt idx="986">
                  <c:v>17.276306</c:v>
                </c:pt>
                <c:pt idx="987">
                  <c:v>17.315039</c:v>
                </c:pt>
                <c:pt idx="988">
                  <c:v>17.357847</c:v>
                </c:pt>
                <c:pt idx="989">
                  <c:v>17.404869</c:v>
                </c:pt>
                <c:pt idx="990">
                  <c:v>17.452155</c:v>
                </c:pt>
                <c:pt idx="991">
                  <c:v>17.490048</c:v>
                </c:pt>
                <c:pt idx="992">
                  <c:v>17.526181</c:v>
                </c:pt>
                <c:pt idx="993">
                  <c:v>17.560343</c:v>
                </c:pt>
                <c:pt idx="994">
                  <c:v>17.605059</c:v>
                </c:pt>
                <c:pt idx="995">
                  <c:v>17.649137</c:v>
                </c:pt>
                <c:pt idx="996">
                  <c:v>17.693124</c:v>
                </c:pt>
                <c:pt idx="997">
                  <c:v>17.7368</c:v>
                </c:pt>
                <c:pt idx="998">
                  <c:v>17.787501</c:v>
                </c:pt>
                <c:pt idx="999">
                  <c:v>17.841148</c:v>
                </c:pt>
                <c:pt idx="1000">
                  <c:v>17.882372</c:v>
                </c:pt>
                <c:pt idx="1001">
                  <c:v>17.922999</c:v>
                </c:pt>
                <c:pt idx="1002">
                  <c:v>17.971922</c:v>
                </c:pt>
                <c:pt idx="1003">
                  <c:v>18.003701</c:v>
                </c:pt>
                <c:pt idx="1004">
                  <c:v>18.121575</c:v>
                </c:pt>
                <c:pt idx="1005">
                  <c:v>18.176893</c:v>
                </c:pt>
                <c:pt idx="1006">
                  <c:v>18.247188</c:v>
                </c:pt>
                <c:pt idx="1007">
                  <c:v>18.304086</c:v>
                </c:pt>
                <c:pt idx="1008">
                  <c:v>18.342954</c:v>
                </c:pt>
                <c:pt idx="1009">
                  <c:v>18.397713</c:v>
                </c:pt>
                <c:pt idx="1010">
                  <c:v>18.44573199999994</c:v>
                </c:pt>
                <c:pt idx="1011">
                  <c:v>18.483902</c:v>
                </c:pt>
                <c:pt idx="1012">
                  <c:v>18.528006</c:v>
                </c:pt>
                <c:pt idx="1013">
                  <c:v>18.577108</c:v>
                </c:pt>
                <c:pt idx="1014">
                  <c:v>18.615086</c:v>
                </c:pt>
                <c:pt idx="1015">
                  <c:v>18.663416</c:v>
                </c:pt>
                <c:pt idx="1016">
                  <c:v>18.718379</c:v>
                </c:pt>
                <c:pt idx="1017">
                  <c:v>18.770394</c:v>
                </c:pt>
                <c:pt idx="1018">
                  <c:v>18.810195</c:v>
                </c:pt>
                <c:pt idx="1019">
                  <c:v>18.842443</c:v>
                </c:pt>
                <c:pt idx="1020">
                  <c:v>18.8705</c:v>
                </c:pt>
                <c:pt idx="1021">
                  <c:v>18.901342</c:v>
                </c:pt>
                <c:pt idx="1022">
                  <c:v>18.937719</c:v>
                </c:pt>
                <c:pt idx="1023">
                  <c:v>18.97753</c:v>
                </c:pt>
                <c:pt idx="1024">
                  <c:v>19.024607</c:v>
                </c:pt>
                <c:pt idx="1025">
                  <c:v>19.061789</c:v>
                </c:pt>
                <c:pt idx="1026">
                  <c:v>19.109339</c:v>
                </c:pt>
                <c:pt idx="1027">
                  <c:v>19.150754</c:v>
                </c:pt>
                <c:pt idx="1028">
                  <c:v>19.210052</c:v>
                </c:pt>
                <c:pt idx="1029">
                  <c:v>19.257588</c:v>
                </c:pt>
                <c:pt idx="1030">
                  <c:v>19.302177</c:v>
                </c:pt>
                <c:pt idx="1031">
                  <c:v>19.346847</c:v>
                </c:pt>
                <c:pt idx="1032">
                  <c:v>19.393508</c:v>
                </c:pt>
                <c:pt idx="1033">
                  <c:v>19.437879</c:v>
                </c:pt>
                <c:pt idx="1034">
                  <c:v>19.481508</c:v>
                </c:pt>
                <c:pt idx="1035">
                  <c:v>19.529053</c:v>
                </c:pt>
                <c:pt idx="1036">
                  <c:v>19.576631</c:v>
                </c:pt>
                <c:pt idx="1037">
                  <c:v>19.704669</c:v>
                </c:pt>
                <c:pt idx="1038">
                  <c:v>19.762504</c:v>
                </c:pt>
                <c:pt idx="1039">
                  <c:v>19.795656</c:v>
                </c:pt>
                <c:pt idx="1040">
                  <c:v>19.835486</c:v>
                </c:pt>
                <c:pt idx="1041">
                  <c:v>19.870823</c:v>
                </c:pt>
                <c:pt idx="1042">
                  <c:v>19.92879199999998</c:v>
                </c:pt>
                <c:pt idx="1043">
                  <c:v>19.983507</c:v>
                </c:pt>
                <c:pt idx="1044">
                  <c:v>20.022486</c:v>
                </c:pt>
                <c:pt idx="1045">
                  <c:v>20.058754</c:v>
                </c:pt>
                <c:pt idx="1046">
                  <c:v>20.091171</c:v>
                </c:pt>
                <c:pt idx="1047">
                  <c:v>20.120492</c:v>
                </c:pt>
                <c:pt idx="1048">
                  <c:v>20.148364</c:v>
                </c:pt>
                <c:pt idx="1049">
                  <c:v>20.613919</c:v>
                </c:pt>
                <c:pt idx="1050">
                  <c:v>20.741703</c:v>
                </c:pt>
                <c:pt idx="1051">
                  <c:v>20.820228</c:v>
                </c:pt>
                <c:pt idx="1052">
                  <c:v>20.92578199999998</c:v>
                </c:pt>
                <c:pt idx="1053">
                  <c:v>21.054363</c:v>
                </c:pt>
                <c:pt idx="1054">
                  <c:v>21.20848</c:v>
                </c:pt>
                <c:pt idx="1055">
                  <c:v>21.336795</c:v>
                </c:pt>
                <c:pt idx="1056">
                  <c:v>21.514264</c:v>
                </c:pt>
                <c:pt idx="1057">
                  <c:v>21.649906</c:v>
                </c:pt>
                <c:pt idx="1058">
                  <c:v>21.761528</c:v>
                </c:pt>
                <c:pt idx="1059">
                  <c:v>21.831048</c:v>
                </c:pt>
                <c:pt idx="1060">
                  <c:v>21.916336</c:v>
                </c:pt>
                <c:pt idx="1061">
                  <c:v>21.988816</c:v>
                </c:pt>
                <c:pt idx="1062">
                  <c:v>22.063914</c:v>
                </c:pt>
                <c:pt idx="1063">
                  <c:v>22.144456</c:v>
                </c:pt>
                <c:pt idx="1064">
                  <c:v>22.231057</c:v>
                </c:pt>
                <c:pt idx="1065">
                  <c:v>22.292038</c:v>
                </c:pt>
                <c:pt idx="1066">
                  <c:v>22.353774</c:v>
                </c:pt>
                <c:pt idx="1067">
                  <c:v>22.477735</c:v>
                </c:pt>
                <c:pt idx="1068">
                  <c:v>22.543678</c:v>
                </c:pt>
                <c:pt idx="1069">
                  <c:v>22.614002</c:v>
                </c:pt>
                <c:pt idx="1070">
                  <c:v>22.675367</c:v>
                </c:pt>
                <c:pt idx="1071">
                  <c:v>22.752155</c:v>
                </c:pt>
                <c:pt idx="1072">
                  <c:v>22.812909</c:v>
                </c:pt>
                <c:pt idx="1073">
                  <c:v>22.857572</c:v>
                </c:pt>
                <c:pt idx="1074">
                  <c:v>22.898872</c:v>
                </c:pt>
                <c:pt idx="1075">
                  <c:v>22.936701</c:v>
                </c:pt>
                <c:pt idx="1076">
                  <c:v>22.982901</c:v>
                </c:pt>
                <c:pt idx="1077">
                  <c:v>23.056678</c:v>
                </c:pt>
                <c:pt idx="1078">
                  <c:v>23.111785</c:v>
                </c:pt>
                <c:pt idx="1079">
                  <c:v>23.159995</c:v>
                </c:pt>
                <c:pt idx="1080">
                  <c:v>23.202036</c:v>
                </c:pt>
                <c:pt idx="1081">
                  <c:v>23.263967</c:v>
                </c:pt>
                <c:pt idx="1082">
                  <c:v>23.310667</c:v>
                </c:pt>
                <c:pt idx="1083">
                  <c:v>23.35321</c:v>
                </c:pt>
                <c:pt idx="1084">
                  <c:v>23.416201</c:v>
                </c:pt>
                <c:pt idx="1085">
                  <c:v>23.476724</c:v>
                </c:pt>
                <c:pt idx="1086">
                  <c:v>23.536013</c:v>
                </c:pt>
                <c:pt idx="1087">
                  <c:v>23.578862</c:v>
                </c:pt>
                <c:pt idx="1088">
                  <c:v>23.637209</c:v>
                </c:pt>
                <c:pt idx="1089">
                  <c:v>23.675463</c:v>
                </c:pt>
                <c:pt idx="1090">
                  <c:v>23.72033</c:v>
                </c:pt>
                <c:pt idx="1091">
                  <c:v>23.783314</c:v>
                </c:pt>
                <c:pt idx="1092">
                  <c:v>23.840553</c:v>
                </c:pt>
                <c:pt idx="1093">
                  <c:v>23.884635</c:v>
                </c:pt>
                <c:pt idx="1094">
                  <c:v>23.927049</c:v>
                </c:pt>
                <c:pt idx="1095">
                  <c:v>23.98258999999994</c:v>
                </c:pt>
                <c:pt idx="1096">
                  <c:v>24.019001</c:v>
                </c:pt>
                <c:pt idx="1097">
                  <c:v>24.061025</c:v>
                </c:pt>
                <c:pt idx="1098">
                  <c:v>24.094765</c:v>
                </c:pt>
                <c:pt idx="1099">
                  <c:v>24.137701</c:v>
                </c:pt>
                <c:pt idx="1100">
                  <c:v>24.202788</c:v>
                </c:pt>
                <c:pt idx="1101">
                  <c:v>24.248448</c:v>
                </c:pt>
                <c:pt idx="1102">
                  <c:v>24.287716</c:v>
                </c:pt>
                <c:pt idx="1103">
                  <c:v>24.338758</c:v>
                </c:pt>
                <c:pt idx="1104">
                  <c:v>24.379102</c:v>
                </c:pt>
                <c:pt idx="1105">
                  <c:v>24.420278</c:v>
                </c:pt>
              </c:numCache>
            </c:numRef>
          </c:val>
        </c:ser>
        <c:axId val="657162296"/>
        <c:axId val="657150056"/>
      </c:areaChart>
      <c:dateAx>
        <c:axId val="657162296"/>
        <c:scaling>
          <c:orientation val="minMax"/>
        </c:scaling>
        <c:axPos val="b"/>
        <c:numFmt formatCode="m/d/yy" sourceLinked="1"/>
        <c:tickLblPos val="nextTo"/>
        <c:crossAx val="657150056"/>
        <c:crosses val="autoZero"/>
        <c:auto val="1"/>
        <c:lblOffset val="100"/>
        <c:majorUnit val="6.0"/>
        <c:majorTimeUnit val="months"/>
      </c:dateAx>
      <c:valAx>
        <c:axId val="657150056"/>
        <c:scaling>
          <c:orientation val="minMax"/>
          <c:max val="25.0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Phenotype Responses (Millions)</a:t>
                </a:r>
              </a:p>
            </c:rich>
          </c:tx>
          <c:layout/>
        </c:title>
        <c:numFmt formatCode="General" sourceLinked="1"/>
        <c:tickLblPos val="nextTo"/>
        <c:crossAx val="657162296"/>
        <c:crosses val="autoZero"/>
        <c:crossBetween val="midCat"/>
      </c:valAx>
    </c:plotArea>
    <c:plotVisOnly val="1"/>
  </c:chart>
  <c:spPr>
    <a:ln>
      <a:noFill/>
    </a:ln>
  </c:spPr>
  <c:txPr>
    <a:bodyPr/>
    <a:lstStyle/>
    <a:p>
      <a:pPr>
        <a:defRPr sz="1400">
          <a:latin typeface="Arial"/>
          <a:cs typeface="Arial"/>
        </a:defRPr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F824A997-AFDB-A04E-A5A9-022E41F8BFBA}" type="datetime1">
              <a:rPr lang="en-US"/>
              <a:pPr>
                <a:defRPr/>
              </a:pPr>
              <a:t>10/18/11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BC8E2C2E-EEC4-214A-8D92-6F6334B887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23" charset="-128"/>
        <a:cs typeface="ＭＳ Ｐゴシック" pitchFamily="-123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23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z="1800" dirty="0">
              <a:latin typeface="Lucida Grande" charset="0"/>
              <a:ea typeface="ＭＳ Ｐゴシック" charset="-128"/>
              <a:cs typeface="ＭＳ Ｐゴシック" charset="-128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2200" dirty="0" smtClean="0"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2200" dirty="0" smtClean="0"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z="1800" dirty="0">
              <a:latin typeface="Lucida Grande" charset="0"/>
              <a:ea typeface="ＭＳ Ｐゴシック" charset="-128"/>
              <a:cs typeface="ＭＳ Ｐゴシック" charset="-128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38100" eaLnBrk="1" hangingPunct="1">
              <a:spcBef>
                <a:spcPct val="0"/>
              </a:spcBef>
            </a:pPr>
            <a:endParaRPr lang="en-US" dirty="0">
              <a:solidFill>
                <a:srgbClr val="000000"/>
              </a:solidFill>
              <a:latin typeface="Gill Sans" charset="0"/>
              <a:ea typeface="ＭＳ Ｐゴシック" charset="-128"/>
              <a:cs typeface="ＭＳ Ｐゴシック" charset="-128"/>
              <a:sym typeface="Gill Sans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 eaLnBrk="1" hangingPunct="1">
              <a:spcBef>
                <a:spcPct val="0"/>
              </a:spcBef>
            </a:pPr>
            <a:endParaRPr lang="en-US" dirty="0" smtClean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CE1F140-31F8-AC43-9ADA-076CF63C0FAB}" type="slidenum">
              <a:rPr lang="en-US">
                <a:latin typeface="Arial" charset="0"/>
                <a:ea typeface="Arial" charset="0"/>
                <a:cs typeface="Arial" charset="0"/>
              </a:rPr>
              <a:pPr/>
              <a:t>4</a:t>
            </a:fld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Gill San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>
              <a:latin typeface="Gill San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z="1800" dirty="0">
              <a:latin typeface="Lucida Grande" charset="0"/>
              <a:ea typeface="ＭＳ Ｐゴシック" charset="-128"/>
              <a:cs typeface="ＭＳ Ｐゴシック" charset="-128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/>
            <a:endParaRPr lang="en-US" dirty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/>
            <a:endParaRPr lang="en-US" dirty="0" smtClean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55FD9-0BD4-1346-AF06-219A24D67139}" type="datetime1">
              <a:rPr lang="en-US"/>
              <a:pPr>
                <a:defRPr/>
              </a:pPr>
              <a:t>10/18/11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09AFF-8B59-8746-A00E-5306C8BE01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91990-C4B4-A049-8FD7-5262174A5478}" type="datetime1">
              <a:rPr lang="en-US"/>
              <a:pPr>
                <a:defRPr/>
              </a:pPr>
              <a:t>10/18/11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53997-3308-DB43-A355-C157B73605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56C84-8E9F-BF47-AC44-E5AFF9488EE2}" type="datetime1">
              <a:rPr lang="en-US"/>
              <a:pPr>
                <a:defRPr/>
              </a:pPr>
              <a:t>10/18/11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D4E2E-BDEA-B641-BB0F-2B3F630B2D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9C662-A7CE-1841-937C-DD55429E1684}" type="datetime1">
              <a:rPr lang="en-US"/>
              <a:pPr>
                <a:defRPr/>
              </a:pPr>
              <a:t>10/18/11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150EF-4056-9949-B443-6AB3F79A00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BB796-684C-1049-8DF4-FA76E0BEE288}" type="datetime1">
              <a:rPr lang="en-US"/>
              <a:pPr>
                <a:defRPr/>
              </a:pPr>
              <a:t>10/18/11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4750E-065E-1146-AAA5-509BAAD7BD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604B0-51FA-4A44-9685-AA915633021D}" type="datetime1">
              <a:rPr lang="en-US"/>
              <a:pPr>
                <a:defRPr/>
              </a:pPr>
              <a:t>10/18/11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DE138-B617-0642-9F32-E63DC072E3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9713B-A625-AD4E-9528-AB13D0C6B5FE}" type="datetime1">
              <a:rPr lang="en-US"/>
              <a:pPr>
                <a:defRPr/>
              </a:pPr>
              <a:t>10/18/11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737C6-60EF-264F-86E8-827362849D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36413-AE9D-0D49-AB09-D9181E06BEF1}" type="datetime1">
              <a:rPr lang="en-US"/>
              <a:pPr>
                <a:defRPr/>
              </a:pPr>
              <a:t>10/18/11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F18B0A-751B-684D-B6F0-4863404C02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61518-C10A-DB4A-9D79-CCB21368EB55}" type="datetime1">
              <a:rPr lang="en-US"/>
              <a:pPr>
                <a:defRPr/>
              </a:pPr>
              <a:t>10/18/11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9276A-6587-0347-8549-D7BF7BB483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9E362-337F-8B4C-91CD-097297F4CA6A}" type="datetime1">
              <a:rPr lang="en-US"/>
              <a:pPr>
                <a:defRPr/>
              </a:pPr>
              <a:t>10/18/11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00081-D785-E64A-B3C6-7193B172C8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72DC8-3A41-A64F-B2C4-98871516C747}" type="datetime1">
              <a:rPr lang="en-US"/>
              <a:pPr>
                <a:defRPr/>
              </a:pPr>
              <a:t>10/18/11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708C7-710C-0449-8F5C-D37426316D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27089020-3F84-7B42-957B-811C490BA41B}" type="datetime1">
              <a:rPr lang="en-US"/>
              <a:pPr>
                <a:defRPr/>
              </a:pPr>
              <a:t>10/18/11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A51EFC0A-66B8-034D-BC72-FE2CD9B50D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23" charset="-128"/>
          <a:cs typeface="ＭＳ Ｐゴシック" pitchFamily="-123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23" charset="0"/>
          <a:ea typeface="ＭＳ Ｐゴシック" pitchFamily="-123" charset="-128"/>
          <a:cs typeface="ＭＳ Ｐゴシック" pitchFamily="-123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23" charset="0"/>
          <a:ea typeface="ＭＳ Ｐゴシック" pitchFamily="-123" charset="-128"/>
          <a:cs typeface="ＭＳ Ｐゴシック" pitchFamily="-123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23" charset="0"/>
          <a:ea typeface="ＭＳ Ｐゴシック" pitchFamily="-123" charset="-128"/>
          <a:cs typeface="ＭＳ Ｐゴシック" pitchFamily="-123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23" charset="0"/>
          <a:ea typeface="ＭＳ Ｐゴシック" pitchFamily="-123" charset="-128"/>
          <a:cs typeface="ＭＳ Ｐゴシック" pitchFamily="-123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23" charset="0"/>
          <a:ea typeface="ＭＳ Ｐゴシック" pitchFamily="-123" charset="-128"/>
          <a:cs typeface="ＭＳ Ｐゴシック" pitchFamily="-123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23" charset="0"/>
          <a:ea typeface="ＭＳ Ｐゴシック" pitchFamily="-123" charset="-128"/>
          <a:cs typeface="ＭＳ Ｐゴシック" pitchFamily="-123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23" charset="0"/>
          <a:ea typeface="ＭＳ Ｐゴシック" pitchFamily="-123" charset="-128"/>
          <a:cs typeface="ＭＳ Ｐゴシック" pitchFamily="-123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23" charset="0"/>
          <a:ea typeface="ＭＳ Ｐゴシック" pitchFamily="-123" charset="-128"/>
          <a:cs typeface="ＭＳ Ｐゴシック" pitchFamily="-12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123" charset="-128"/>
          <a:cs typeface="ＭＳ Ｐゴシック" pitchFamily="-12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123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chart" Target="../charts/chart1.xml"/><Relationship Id="rId5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2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>
              <a:ea typeface="+mn-ea"/>
              <a:cs typeface="+mn-cs"/>
            </a:endParaRP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3132665" y="3960282"/>
            <a:ext cx="527473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 smtClean="0">
                <a:solidFill>
                  <a:srgbClr val="000000"/>
                </a:solidFill>
                <a:latin typeface="Calibri" charset="0"/>
              </a:rPr>
              <a:t>October, </a:t>
            </a:r>
            <a:r>
              <a:rPr lang="en-US" sz="2800" dirty="0">
                <a:solidFill>
                  <a:srgbClr val="000000"/>
                </a:solidFill>
                <a:latin typeface="Calibri" charset="0"/>
              </a:rPr>
              <a:t>2011</a:t>
            </a:r>
          </a:p>
          <a:p>
            <a:endParaRPr lang="en-US" sz="2800" dirty="0">
              <a:solidFill>
                <a:srgbClr val="000000"/>
              </a:solidFill>
              <a:latin typeface="Calibri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893763" y="-241300"/>
            <a:ext cx="4572001" cy="3429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9155" name="TextBox 5"/>
          <p:cNvSpPr txBox="1">
            <a:spLocks noChangeArrowheads="1"/>
          </p:cNvSpPr>
          <p:nvPr/>
        </p:nvSpPr>
        <p:spPr bwMode="auto">
          <a:xfrm>
            <a:off x="3340100" y="6673850"/>
            <a:ext cx="2786063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291" tIns="32146" rIns="64291" bIns="32146">
            <a:prstTxWarp prst="textNoShape">
              <a:avLst/>
            </a:prstTxWarp>
            <a:spAutoFit/>
          </a:bodyPr>
          <a:lstStyle/>
          <a:p>
            <a:r>
              <a:rPr lang="en-US" sz="800">
                <a:ea typeface="Arial" charset="0"/>
                <a:cs typeface="Arial" charset="0"/>
              </a:rPr>
              <a:t>Copyright © 2008-2011 23andMe, Inc. All rights reserved.</a:t>
            </a:r>
          </a:p>
        </p:txBody>
      </p:sp>
      <p:sp>
        <p:nvSpPr>
          <p:cNvPr id="49156" name="Title 6"/>
          <p:cNvSpPr>
            <a:spLocks noGrp="1"/>
          </p:cNvSpPr>
          <p:nvPr>
            <p:ph type="title"/>
          </p:nvPr>
        </p:nvSpPr>
        <p:spPr>
          <a:xfrm>
            <a:off x="0" y="7938"/>
            <a:ext cx="9144000" cy="1143000"/>
          </a:xfrm>
        </p:spPr>
        <p:txBody>
          <a:bodyPr/>
          <a:lstStyle/>
          <a:p>
            <a:r>
              <a:rPr lang="en-US" sz="480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Health Intake Form</a:t>
            </a:r>
            <a:endParaRPr lang="en-US" sz="4800" smtClean="0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49157" name="Picture 13" descr="intakeform052511-4.png"/>
          <p:cNvPicPr>
            <a:picLocks noChangeAspect="1"/>
          </p:cNvPicPr>
          <p:nvPr/>
        </p:nvPicPr>
        <p:blipFill>
          <a:blip r:embed="rId4"/>
          <a:srcRect l="4726" t="29346" r="38840" b="12566"/>
          <a:stretch>
            <a:fillRect/>
          </a:stretch>
        </p:blipFill>
        <p:spPr bwMode="auto">
          <a:xfrm>
            <a:off x="381000" y="1658938"/>
            <a:ext cx="4616450" cy="4703762"/>
          </a:xfrm>
          <a:prstGeom prst="rect">
            <a:avLst/>
          </a:prstGeom>
          <a:solidFill>
            <a:schemeClr val="bg1"/>
          </a:solidFill>
          <a:ln w="25400">
            <a:solidFill>
              <a:srgbClr val="008000"/>
            </a:solidFill>
            <a:miter lim="800000"/>
            <a:headEnd/>
            <a:tailEnd/>
          </a:ln>
        </p:spPr>
      </p:pic>
      <p:pic>
        <p:nvPicPr>
          <p:cNvPr id="49158" name="Picture 14" descr="intakeform052511-5.png"/>
          <p:cNvPicPr>
            <a:picLocks noChangeAspect="1"/>
          </p:cNvPicPr>
          <p:nvPr/>
        </p:nvPicPr>
        <p:blipFill>
          <a:blip r:embed="rId5"/>
          <a:srcRect l="5463" t="12292" r="40424" b="12708"/>
          <a:stretch>
            <a:fillRect/>
          </a:stretch>
        </p:blipFill>
        <p:spPr bwMode="auto">
          <a:xfrm>
            <a:off x="4446588" y="1112838"/>
            <a:ext cx="4494212" cy="5459412"/>
          </a:xfrm>
          <a:prstGeom prst="rect">
            <a:avLst/>
          </a:prstGeom>
          <a:solidFill>
            <a:schemeClr val="bg1"/>
          </a:solidFill>
          <a:ln w="25400">
            <a:solidFill>
              <a:srgbClr val="0080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893763" y="-241300"/>
            <a:ext cx="4572001" cy="3429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4819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615950" y="1620838"/>
            <a:ext cx="8070850" cy="2651125"/>
          </a:xfrm>
        </p:spPr>
        <p:txBody>
          <a:bodyPr/>
          <a:lstStyle/>
          <a:p>
            <a:pPr marL="623888" eaLnBrk="1" hangingPunct="1">
              <a:buFontTx/>
              <a:buNone/>
              <a:defRPr/>
            </a:pPr>
            <a:endParaRPr lang="en-US" sz="3600" dirty="0" smtClean="0">
              <a:solidFill>
                <a:schemeClr val="bg2"/>
              </a:solidFill>
              <a:ea typeface="Arial" charset="0"/>
              <a:cs typeface="Arial" charset="0"/>
            </a:endParaRPr>
          </a:p>
          <a:p>
            <a:pPr marL="623888" eaLnBrk="1" hangingPunct="1">
              <a:defRPr/>
            </a:pPr>
            <a:r>
              <a:rPr lang="en-US" sz="3600" dirty="0" smtClean="0">
                <a:solidFill>
                  <a:srgbClr val="7F7F7F"/>
                </a:solidFill>
                <a:ea typeface="Arial" charset="0"/>
                <a:cs typeface="Arial" charset="0"/>
              </a:rPr>
              <a:t>Empowering individuals with personal genetic information</a:t>
            </a:r>
          </a:p>
          <a:p>
            <a:pPr marL="623888" eaLnBrk="1" hangingPunct="1">
              <a:buFont typeface="Arial" charset="0"/>
              <a:buNone/>
              <a:defRPr/>
            </a:pPr>
            <a:endParaRPr lang="en-US" sz="1800" dirty="0" smtClean="0">
              <a:solidFill>
                <a:srgbClr val="7F7F7F"/>
              </a:solidFill>
              <a:ea typeface="Arial" charset="0"/>
              <a:cs typeface="Arial" charset="0"/>
            </a:endParaRPr>
          </a:p>
          <a:p>
            <a:pPr marL="623888" eaLnBrk="1" hangingPunct="1">
              <a:defRPr/>
            </a:pPr>
            <a:r>
              <a:rPr lang="en-US" sz="3600" dirty="0" smtClean="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Engaging individuals in research</a:t>
            </a:r>
          </a:p>
          <a:p>
            <a:pPr marL="623888" eaLnBrk="1" hangingPunct="1">
              <a:buFont typeface="Arial" charset="0"/>
              <a:buNone/>
              <a:defRPr/>
            </a:pPr>
            <a:endParaRPr lang="en-US" sz="1800" dirty="0" smtClean="0">
              <a:ea typeface="Arial" charset="0"/>
              <a:cs typeface="Arial" charset="0"/>
            </a:endParaRPr>
          </a:p>
          <a:p>
            <a:pPr marL="623888" eaLnBrk="1" hangingPunct="1">
              <a:defRPr/>
            </a:pPr>
            <a:r>
              <a:rPr lang="en-US" sz="3600" dirty="0" smtClean="0">
                <a:ea typeface="Arial" charset="0"/>
                <a:cs typeface="Arial" charset="0"/>
              </a:rPr>
              <a:t>Accelerating discoveries</a:t>
            </a:r>
          </a:p>
          <a:p>
            <a:pPr marL="623888" eaLnBrk="1" hangingPunct="1">
              <a:buFontTx/>
              <a:buNone/>
              <a:defRPr/>
            </a:pPr>
            <a:endParaRPr lang="en-US" sz="3600" dirty="0">
              <a:solidFill>
                <a:srgbClr val="7F7F7F"/>
              </a:solidFill>
              <a:ea typeface="Arial" charset="0"/>
              <a:cs typeface="Arial" charset="0"/>
            </a:endParaRPr>
          </a:p>
        </p:txBody>
      </p:sp>
      <p:sp>
        <p:nvSpPr>
          <p:cNvPr id="53252" name="TextBox 12"/>
          <p:cNvSpPr txBox="1">
            <a:spLocks noChangeArrowheads="1"/>
          </p:cNvSpPr>
          <p:nvPr/>
        </p:nvSpPr>
        <p:spPr bwMode="auto">
          <a:xfrm>
            <a:off x="3340100" y="6673850"/>
            <a:ext cx="2786063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291" tIns="32146" rIns="64291" bIns="32146">
            <a:prstTxWarp prst="textNoShape">
              <a:avLst/>
            </a:prstTxWarp>
            <a:spAutoFit/>
          </a:bodyPr>
          <a:lstStyle/>
          <a:p>
            <a:r>
              <a:rPr lang="en-US" sz="800">
                <a:ea typeface="Arial" charset="0"/>
                <a:cs typeface="Arial" charset="0"/>
              </a:rPr>
              <a:t>Copyright © 2008-2011 23andMe, Inc. All rights reserved.</a:t>
            </a:r>
          </a:p>
        </p:txBody>
      </p:sp>
      <p:sp>
        <p:nvSpPr>
          <p:cNvPr id="5325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781DEA5-87CC-CC4A-971C-203B25F800D6}" type="slidenum">
              <a:rPr lang="en-US" sz="1400">
                <a:solidFill>
                  <a:schemeClr val="bg1"/>
                </a:solidFill>
                <a:latin typeface="HelveticaNeueLT Std Lt" pitchFamily="34" charset="0"/>
                <a:ea typeface="Arial" charset="0"/>
                <a:cs typeface="Arial" charset="0"/>
              </a:rPr>
              <a:pPr/>
              <a:t>11</a:t>
            </a:fld>
            <a:endParaRPr lang="en-US" sz="1400">
              <a:solidFill>
                <a:schemeClr val="bg1"/>
              </a:solidFill>
              <a:latin typeface="HelveticaNeueLT Std Lt" pitchFamily="34" charset="0"/>
              <a:ea typeface="Arial" charset="0"/>
              <a:cs typeface="Arial" charset="0"/>
            </a:endParaRPr>
          </a:p>
        </p:txBody>
      </p:sp>
      <p:sp>
        <p:nvSpPr>
          <p:cNvPr id="53254" name="TextBox 5"/>
          <p:cNvSpPr txBox="1">
            <a:spLocks noChangeArrowheads="1"/>
          </p:cNvSpPr>
          <p:nvPr/>
        </p:nvSpPr>
        <p:spPr bwMode="auto">
          <a:xfrm>
            <a:off x="0" y="919163"/>
            <a:ext cx="91440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4800" dirty="0">
                <a:solidFill>
                  <a:srgbClr val="000000"/>
                </a:solidFill>
                <a:latin typeface="Calibri" charset="0"/>
              </a:rPr>
              <a:t>23andMe is a platform for: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893763" y="-241300"/>
            <a:ext cx="4572001" cy="3429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59395" name="Rectangle 1"/>
          <p:cNvSpPr>
            <a:spLocks noGrp="1" noChangeArrowheads="1"/>
          </p:cNvSpPr>
          <p:nvPr>
            <p:ph type="title"/>
          </p:nvPr>
        </p:nvSpPr>
        <p:spPr>
          <a:xfrm>
            <a:off x="388938" y="533400"/>
            <a:ext cx="8755062" cy="1039813"/>
          </a:xfrm>
        </p:spPr>
        <p:txBody>
          <a:bodyPr/>
          <a:lstStyle/>
          <a:p>
            <a:r>
              <a:rPr lang="en-US" sz="4200" dirty="0" smtClean="0">
                <a:solidFill>
                  <a:srgbClr val="000000"/>
                </a:solidFill>
                <a:ea typeface="Calibri" charset="0"/>
                <a:cs typeface="Calibri" charset="0"/>
              </a:rPr>
              <a:t>The Parkinson’s Community:</a:t>
            </a:r>
            <a:r>
              <a:rPr lang="en-US" sz="4800" dirty="0" smtClean="0">
                <a:solidFill>
                  <a:srgbClr val="000000"/>
                </a:solidFill>
                <a:ea typeface="Calibri" charset="0"/>
                <a:cs typeface="Calibri" charset="0"/>
              </a:rPr>
              <a:t/>
            </a:r>
            <a:br>
              <a:rPr lang="en-US" sz="4800" dirty="0" smtClean="0">
                <a:solidFill>
                  <a:srgbClr val="000000"/>
                </a:solidFill>
                <a:ea typeface="Calibri" charset="0"/>
                <a:cs typeface="Calibri" charset="0"/>
              </a:rPr>
            </a:br>
            <a:r>
              <a:rPr lang="en-US" sz="3600" dirty="0" smtClean="0">
                <a:solidFill>
                  <a:srgbClr val="000000"/>
                </a:solidFill>
                <a:ea typeface="Calibri" charset="0"/>
                <a:cs typeface="Calibri" charset="0"/>
              </a:rPr>
              <a:t>From Data to Discoveries</a:t>
            </a:r>
          </a:p>
        </p:txBody>
      </p:sp>
      <p:sp>
        <p:nvSpPr>
          <p:cNvPr id="59396" name="TextBox 7"/>
          <p:cNvSpPr txBox="1">
            <a:spLocks noChangeArrowheads="1"/>
          </p:cNvSpPr>
          <p:nvPr/>
        </p:nvSpPr>
        <p:spPr bwMode="auto">
          <a:xfrm>
            <a:off x="3341688" y="6670675"/>
            <a:ext cx="2786062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291" tIns="32146" rIns="64291" bIns="32146">
            <a:prstTxWarp prst="textNoShape">
              <a:avLst/>
            </a:prstTxWarp>
            <a:spAutoFit/>
          </a:bodyPr>
          <a:lstStyle/>
          <a:p>
            <a:r>
              <a:rPr lang="en-US" sz="800">
                <a:ea typeface="Arial" charset="0"/>
                <a:cs typeface="Arial" charset="0"/>
              </a:rPr>
              <a:t>Copyright © 2008-2011 23andMe, Inc. All rights reserved.</a:t>
            </a:r>
          </a:p>
        </p:txBody>
      </p:sp>
      <p:pic>
        <p:nvPicPr>
          <p:cNvPr id="59397" name="Picture 6" descr="Screen shot 2011-07-01 at 12.58.24 PM.png"/>
          <p:cNvPicPr>
            <a:picLocks noChangeAspect="1"/>
          </p:cNvPicPr>
          <p:nvPr/>
        </p:nvPicPr>
        <p:blipFill>
          <a:blip r:embed="rId4"/>
          <a:srcRect b="79147"/>
          <a:stretch>
            <a:fillRect/>
          </a:stretch>
        </p:blipFill>
        <p:spPr bwMode="auto">
          <a:xfrm>
            <a:off x="-411147" y="2610908"/>
            <a:ext cx="10071615" cy="2604558"/>
          </a:xfrm>
          <a:prstGeom prst="rect">
            <a:avLst/>
          </a:prstGeom>
          <a:noFill/>
          <a:ln w="9525">
            <a:solidFill>
              <a:srgbClr val="4F81BD"/>
            </a:solidFill>
            <a:miter lim="800000"/>
            <a:headEnd/>
            <a:tailEnd/>
          </a:ln>
        </p:spPr>
      </p:pic>
      <p:sp>
        <p:nvSpPr>
          <p:cNvPr id="59398" name="TextBox 18"/>
          <p:cNvSpPr txBox="1">
            <a:spLocks noChangeArrowheads="1"/>
          </p:cNvSpPr>
          <p:nvPr/>
        </p:nvSpPr>
        <p:spPr bwMode="auto">
          <a:xfrm>
            <a:off x="0" y="5997045"/>
            <a:ext cx="914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dirty="0">
                <a:solidFill>
                  <a:srgbClr val="0000FF"/>
                </a:solidFill>
              </a:rPr>
              <a:t>http://www.plosgenetics.org/article/info:doi/10.1371/journal.pgen.1002141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893763" y="-241300"/>
            <a:ext cx="4572001" cy="3429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51203" name="TextBox 5"/>
          <p:cNvSpPr txBox="1">
            <a:spLocks noChangeArrowheads="1"/>
          </p:cNvSpPr>
          <p:nvPr/>
        </p:nvSpPr>
        <p:spPr bwMode="auto">
          <a:xfrm>
            <a:off x="3340100" y="6673850"/>
            <a:ext cx="2786063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291" tIns="32146" rIns="64291" bIns="32146">
            <a:prstTxWarp prst="textNoShape">
              <a:avLst/>
            </a:prstTxWarp>
            <a:spAutoFit/>
          </a:bodyPr>
          <a:lstStyle/>
          <a:p>
            <a:r>
              <a:rPr lang="en-US" sz="800">
                <a:ea typeface="Arial" charset="0"/>
                <a:cs typeface="Arial" charset="0"/>
              </a:rPr>
              <a:t>Copyright © 2008-2011 23andMe, Inc. All rights reserved.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1113" y="608013"/>
            <a:ext cx="9132887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>
              <a:lnSpc>
                <a:spcPct val="95000"/>
              </a:lnSpc>
              <a:defRPr/>
            </a:pPr>
            <a:r>
              <a:rPr lang="en-US" sz="4200" dirty="0">
                <a:solidFill>
                  <a:srgbClr val="000000"/>
                </a:solidFill>
                <a:latin typeface="+mj-lt"/>
              </a:rPr>
              <a:t>State of the Database</a:t>
            </a:r>
          </a:p>
        </p:txBody>
      </p:sp>
      <p:graphicFrame>
        <p:nvGraphicFramePr>
          <p:cNvPr id="7" name="Chart 6"/>
          <p:cNvGraphicFramePr/>
          <p:nvPr/>
        </p:nvGraphicFramePr>
        <p:xfrm>
          <a:off x="579966" y="2260600"/>
          <a:ext cx="3932767" cy="36999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Chart 8"/>
          <p:cNvGraphicFramePr/>
          <p:nvPr/>
        </p:nvGraphicFramePr>
        <p:xfrm>
          <a:off x="4715933" y="2260600"/>
          <a:ext cx="4195233" cy="36999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893763" y="-241300"/>
            <a:ext cx="4572001" cy="3429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63491" name="TextBox 12"/>
          <p:cNvSpPr txBox="1">
            <a:spLocks noChangeArrowheads="1"/>
          </p:cNvSpPr>
          <p:nvPr/>
        </p:nvSpPr>
        <p:spPr bwMode="auto">
          <a:xfrm>
            <a:off x="3340100" y="6673850"/>
            <a:ext cx="2786063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291" tIns="32146" rIns="64291" bIns="32146">
            <a:prstTxWarp prst="textNoShape">
              <a:avLst/>
            </a:prstTxWarp>
            <a:spAutoFit/>
          </a:bodyPr>
          <a:lstStyle/>
          <a:p>
            <a:r>
              <a:rPr lang="en-US" sz="800">
                <a:ea typeface="Arial" charset="0"/>
                <a:cs typeface="Arial" charset="0"/>
              </a:rPr>
              <a:t>Copyright © 2008-2011 23andMe, Inc. All rights reserved.</a:t>
            </a:r>
          </a:p>
        </p:txBody>
      </p:sp>
      <p:sp>
        <p:nvSpPr>
          <p:cNvPr id="63492" name="Slide Number Placeholder 14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491288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13E0EB00-9A93-1E47-AF5A-44FBE8C03E32}" type="slidenum">
              <a:rPr lang="en-US" sz="1400">
                <a:solidFill>
                  <a:schemeClr val="bg1"/>
                </a:solidFill>
                <a:latin typeface="HelveticaNeueLT Std Lt" pitchFamily="34" charset="0"/>
                <a:ea typeface="Arial" charset="0"/>
                <a:cs typeface="Arial" charset="0"/>
              </a:rPr>
              <a:pPr/>
              <a:t>14</a:t>
            </a:fld>
            <a:endParaRPr lang="en-US" sz="1400">
              <a:solidFill>
                <a:schemeClr val="bg1"/>
              </a:solidFill>
              <a:latin typeface="HelveticaNeueLT Std Lt" pitchFamily="34" charset="0"/>
              <a:ea typeface="Arial" charset="0"/>
              <a:cs typeface="Arial" charset="0"/>
            </a:endParaRPr>
          </a:p>
        </p:txBody>
      </p:sp>
      <p:sp>
        <p:nvSpPr>
          <p:cNvPr id="63493" name="TextBox 10"/>
          <p:cNvSpPr txBox="1">
            <a:spLocks noChangeArrowheads="1"/>
          </p:cNvSpPr>
          <p:nvPr/>
        </p:nvSpPr>
        <p:spPr bwMode="auto">
          <a:xfrm>
            <a:off x="939800" y="1905000"/>
            <a:ext cx="7391400" cy="339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520700" indent="-177800">
              <a:spcAft>
                <a:spcPts val="1400"/>
              </a:spcAft>
              <a:buFont typeface="Arial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Calibri" charset="0"/>
              </a:rPr>
              <a:t>Targeted Phenotype </a:t>
            </a:r>
            <a:r>
              <a:rPr lang="en-US" sz="2800" dirty="0" err="1">
                <a:solidFill>
                  <a:srgbClr val="000000"/>
                </a:solidFill>
                <a:latin typeface="Calibri" charset="0"/>
              </a:rPr>
              <a:t>vs</a:t>
            </a:r>
            <a:r>
              <a:rPr lang="en-US" sz="2800" dirty="0">
                <a:solidFill>
                  <a:srgbClr val="000000"/>
                </a:solidFill>
                <a:latin typeface="Calibri" charset="0"/>
              </a:rPr>
              <a:t> Control Analysis</a:t>
            </a:r>
          </a:p>
          <a:p>
            <a:pPr marL="520700" indent="-177800">
              <a:spcAft>
                <a:spcPts val="1400"/>
              </a:spcAft>
              <a:buFont typeface="Arial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Calibri" charset="0"/>
              </a:rPr>
              <a:t>Longitudinal Studies</a:t>
            </a:r>
          </a:p>
          <a:p>
            <a:pPr marL="520700" indent="-177800">
              <a:spcAft>
                <a:spcPts val="1400"/>
              </a:spcAft>
              <a:buFont typeface="Arial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Calibri" charset="0"/>
              </a:rPr>
              <a:t>Patient-Engagement Registries &amp; Research Communities</a:t>
            </a:r>
          </a:p>
          <a:p>
            <a:pPr marL="520700" indent="-177800">
              <a:spcAft>
                <a:spcPts val="1400"/>
              </a:spcAft>
              <a:buFont typeface="Arial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Calibri" charset="0"/>
              </a:rPr>
              <a:t>Clinical Trial Recruiting</a:t>
            </a:r>
          </a:p>
          <a:p>
            <a:pPr marL="520700" indent="-177800"/>
            <a:endParaRPr lang="en-US" sz="2800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63494" name="Title 6"/>
          <p:cNvSpPr>
            <a:spLocks noGrp="1"/>
          </p:cNvSpPr>
          <p:nvPr>
            <p:ph type="title"/>
          </p:nvPr>
        </p:nvSpPr>
        <p:spPr>
          <a:xfrm>
            <a:off x="0" y="262467"/>
            <a:ext cx="9144000" cy="1143000"/>
          </a:xfrm>
        </p:spPr>
        <p:txBody>
          <a:bodyPr/>
          <a:lstStyle/>
          <a:p>
            <a:r>
              <a:rPr lang="en-US" sz="4200" dirty="0" smtClean="0">
                <a:ea typeface="ＭＳ Ｐゴシック" charset="-128"/>
                <a:cs typeface="ＭＳ Ｐゴシック" charset="-128"/>
              </a:rPr>
              <a:t>Opportunities for Innovators</a:t>
            </a:r>
            <a:endParaRPr lang="en-US" sz="4200" dirty="0" smtClean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893763" y="-241300"/>
            <a:ext cx="4572001" cy="3429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4819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615950" y="1620838"/>
            <a:ext cx="8070850" cy="2651125"/>
          </a:xfrm>
        </p:spPr>
        <p:txBody>
          <a:bodyPr/>
          <a:lstStyle/>
          <a:p>
            <a:pPr marL="623888" eaLnBrk="1" hangingPunct="1">
              <a:buFontTx/>
              <a:buNone/>
              <a:defRPr/>
            </a:pPr>
            <a:endParaRPr lang="en-US" sz="3600" dirty="0" smtClean="0">
              <a:solidFill>
                <a:schemeClr val="bg2"/>
              </a:solidFill>
              <a:ea typeface="Arial" charset="0"/>
              <a:cs typeface="Arial" charset="0"/>
            </a:endParaRPr>
          </a:p>
          <a:p>
            <a:pPr marL="623888" eaLnBrk="1" hangingPunct="1">
              <a:defRPr/>
            </a:pPr>
            <a:r>
              <a:rPr lang="en-US" sz="3600" dirty="0" smtClean="0">
                <a:solidFill>
                  <a:srgbClr val="000000"/>
                </a:solidFill>
                <a:ea typeface="Arial" charset="0"/>
                <a:cs typeface="Arial" charset="0"/>
              </a:rPr>
              <a:t>Empowering individuals with personal genetic information</a:t>
            </a:r>
          </a:p>
          <a:p>
            <a:pPr marL="623888" eaLnBrk="1" hangingPunct="1">
              <a:buFont typeface="Arial" charset="0"/>
              <a:buNone/>
              <a:defRPr/>
            </a:pPr>
            <a:endParaRPr lang="en-US" sz="1800" dirty="0" smtClean="0">
              <a:solidFill>
                <a:srgbClr val="7F7F7F"/>
              </a:solidFill>
              <a:ea typeface="Arial" charset="0"/>
              <a:cs typeface="Arial" charset="0"/>
            </a:endParaRPr>
          </a:p>
          <a:p>
            <a:pPr marL="623888" eaLnBrk="1" hangingPunct="1">
              <a:defRPr/>
            </a:pPr>
            <a:r>
              <a:rPr lang="en-US" sz="3600" dirty="0" smtClean="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Engaging individuals in research</a:t>
            </a:r>
          </a:p>
          <a:p>
            <a:pPr marL="623888" eaLnBrk="1" hangingPunct="1">
              <a:buFont typeface="Arial" charset="0"/>
              <a:buNone/>
              <a:defRPr/>
            </a:pPr>
            <a:endParaRPr lang="en-US" sz="1800" dirty="0" smtClean="0">
              <a:ea typeface="Arial" charset="0"/>
              <a:cs typeface="Arial" charset="0"/>
            </a:endParaRPr>
          </a:p>
          <a:p>
            <a:pPr marL="623888" eaLnBrk="1" hangingPunct="1">
              <a:defRPr/>
            </a:pPr>
            <a:r>
              <a:rPr lang="en-US" sz="3600" dirty="0" smtClean="0">
                <a:solidFill>
                  <a:srgbClr val="7F7F7F"/>
                </a:solidFill>
                <a:ea typeface="Arial" charset="0"/>
                <a:cs typeface="Arial" charset="0"/>
              </a:rPr>
              <a:t>Accelerating discoveries</a:t>
            </a:r>
          </a:p>
          <a:p>
            <a:pPr marL="623888" eaLnBrk="1" hangingPunct="1">
              <a:buFontTx/>
              <a:buNone/>
              <a:defRPr/>
            </a:pPr>
            <a:endParaRPr lang="en-US" sz="3600" dirty="0">
              <a:solidFill>
                <a:srgbClr val="7F7F7F"/>
              </a:solidFill>
              <a:ea typeface="Arial" charset="0"/>
              <a:cs typeface="Arial" charset="0"/>
            </a:endParaRPr>
          </a:p>
        </p:txBody>
      </p:sp>
      <p:sp>
        <p:nvSpPr>
          <p:cNvPr id="18436" name="TextBox 12"/>
          <p:cNvSpPr txBox="1">
            <a:spLocks noChangeArrowheads="1"/>
          </p:cNvSpPr>
          <p:nvPr/>
        </p:nvSpPr>
        <p:spPr bwMode="auto">
          <a:xfrm>
            <a:off x="3340100" y="6673850"/>
            <a:ext cx="2786063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291" tIns="32146" rIns="64291" bIns="32146">
            <a:prstTxWarp prst="textNoShape">
              <a:avLst/>
            </a:prstTxWarp>
            <a:spAutoFit/>
          </a:bodyPr>
          <a:lstStyle/>
          <a:p>
            <a:r>
              <a:rPr lang="en-US" sz="800">
                <a:ea typeface="Arial" charset="0"/>
                <a:cs typeface="Arial" charset="0"/>
              </a:rPr>
              <a:t>Copyright © 2008-2011 23andMe, Inc. All rights reserved.</a:t>
            </a:r>
          </a:p>
        </p:txBody>
      </p:sp>
      <p:sp>
        <p:nvSpPr>
          <p:cNvPr id="1843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7C61F49-4C80-A048-A779-4CF3089B4B27}" type="slidenum">
              <a:rPr lang="en-US" sz="1400">
                <a:solidFill>
                  <a:schemeClr val="bg1"/>
                </a:solidFill>
                <a:latin typeface="HelveticaNeueLT Std Lt" pitchFamily="34" charset="0"/>
                <a:ea typeface="Arial" charset="0"/>
                <a:cs typeface="Arial" charset="0"/>
              </a:rPr>
              <a:pPr/>
              <a:t>2</a:t>
            </a:fld>
            <a:endParaRPr lang="en-US" sz="1400">
              <a:solidFill>
                <a:schemeClr val="bg1"/>
              </a:solidFill>
              <a:latin typeface="HelveticaNeueLT Std Lt" pitchFamily="34" charset="0"/>
              <a:ea typeface="Arial" charset="0"/>
              <a:cs typeface="Arial" charset="0"/>
            </a:endParaRPr>
          </a:p>
        </p:txBody>
      </p:sp>
      <p:sp>
        <p:nvSpPr>
          <p:cNvPr id="18438" name="TextBox 5"/>
          <p:cNvSpPr txBox="1">
            <a:spLocks noChangeArrowheads="1"/>
          </p:cNvSpPr>
          <p:nvPr/>
        </p:nvSpPr>
        <p:spPr bwMode="auto">
          <a:xfrm>
            <a:off x="0" y="919163"/>
            <a:ext cx="91440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4800">
                <a:solidFill>
                  <a:srgbClr val="000000"/>
                </a:solidFill>
                <a:latin typeface="Calibri" charset="0"/>
              </a:rPr>
              <a:t>23andMe is a platform for: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893763" y="-241300"/>
            <a:ext cx="4572001" cy="3429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pSp>
        <p:nvGrpSpPr>
          <p:cNvPr id="20483" name="Group 2"/>
          <p:cNvGrpSpPr>
            <a:grpSpLocks/>
          </p:cNvGrpSpPr>
          <p:nvPr/>
        </p:nvGrpSpPr>
        <p:grpSpPr bwMode="auto">
          <a:xfrm>
            <a:off x="180975" y="2147888"/>
            <a:ext cx="2811463" cy="3021012"/>
            <a:chOff x="0" y="0"/>
            <a:chExt cx="2432" cy="2612"/>
          </a:xfrm>
        </p:grpSpPr>
        <p:pic>
          <p:nvPicPr>
            <p:cNvPr id="20493" name="Picture 3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0"/>
              <a:ext cx="2352" cy="207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20494" name="Rectangle 4"/>
            <p:cNvSpPr>
              <a:spLocks/>
            </p:cNvSpPr>
            <p:nvPr/>
          </p:nvSpPr>
          <p:spPr bwMode="auto">
            <a:xfrm>
              <a:off x="72" y="2164"/>
              <a:ext cx="2360" cy="4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000">
                  <a:solidFill>
                    <a:srgbClr val="000000"/>
                  </a:solidFill>
                  <a:latin typeface="Calibri" charset="0"/>
                </a:rPr>
                <a:t>Order a kit via</a:t>
              </a:r>
            </a:p>
            <a:p>
              <a:pPr algn="ctr"/>
              <a:r>
                <a:rPr lang="en-US" sz="2000">
                  <a:solidFill>
                    <a:srgbClr val="000000"/>
                  </a:solidFill>
                  <a:latin typeface="Calibri" charset="0"/>
                </a:rPr>
                <a:t>our web site.</a:t>
              </a:r>
            </a:p>
          </p:txBody>
        </p:sp>
      </p:grpSp>
      <p:grpSp>
        <p:nvGrpSpPr>
          <p:cNvPr id="20484" name="Group 5"/>
          <p:cNvGrpSpPr>
            <a:grpSpLocks/>
          </p:cNvGrpSpPr>
          <p:nvPr/>
        </p:nvGrpSpPr>
        <p:grpSpPr bwMode="auto">
          <a:xfrm>
            <a:off x="3028950" y="2058988"/>
            <a:ext cx="3071813" cy="3571875"/>
            <a:chOff x="-8" y="0"/>
            <a:chExt cx="2752" cy="3199"/>
          </a:xfrm>
        </p:grpSpPr>
        <p:pic>
          <p:nvPicPr>
            <p:cNvPr id="20491" name="Picture 6"/>
            <p:cNvPicPr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7" y="0"/>
              <a:ext cx="2561" cy="212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20492" name="Rectangle 7"/>
            <p:cNvSpPr>
              <a:spLocks/>
            </p:cNvSpPr>
            <p:nvPr/>
          </p:nvSpPr>
          <p:spPr bwMode="auto">
            <a:xfrm>
              <a:off x="-8" y="2519"/>
              <a:ext cx="2752" cy="68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000">
                  <a:solidFill>
                    <a:srgbClr val="000000"/>
                  </a:solidFill>
                  <a:latin typeface="Calibri" charset="0"/>
                </a:rPr>
                <a:t>CLIA lab extracts DNA from your sample and analyzes it at ~</a:t>
              </a:r>
              <a:r>
                <a:rPr lang="en-US" sz="2000" b="1">
                  <a:solidFill>
                    <a:srgbClr val="000000"/>
                  </a:solidFill>
                  <a:latin typeface="Calibri" charset="0"/>
                </a:rPr>
                <a:t>1M </a:t>
              </a:r>
              <a:r>
                <a:rPr lang="en-US" sz="2000">
                  <a:solidFill>
                    <a:srgbClr val="000000"/>
                  </a:solidFill>
                  <a:latin typeface="Calibri" charset="0"/>
                </a:rPr>
                <a:t>locations.</a:t>
              </a:r>
            </a:p>
          </p:txBody>
        </p:sp>
      </p:grpSp>
      <p:grpSp>
        <p:nvGrpSpPr>
          <p:cNvPr id="20485" name="Group 8"/>
          <p:cNvGrpSpPr>
            <a:grpSpLocks/>
          </p:cNvGrpSpPr>
          <p:nvPr/>
        </p:nvGrpSpPr>
        <p:grpSpPr bwMode="auto">
          <a:xfrm>
            <a:off x="5808663" y="2058988"/>
            <a:ext cx="3556000" cy="3130550"/>
            <a:chOff x="-8" y="0"/>
            <a:chExt cx="3008" cy="2648"/>
          </a:xfrm>
        </p:grpSpPr>
        <p:pic>
          <p:nvPicPr>
            <p:cNvPr id="20489" name="Picture 9"/>
            <p:cNvPicPr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88" y="0"/>
              <a:ext cx="2481" cy="207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20490" name="Rectangle 10"/>
            <p:cNvSpPr>
              <a:spLocks/>
            </p:cNvSpPr>
            <p:nvPr/>
          </p:nvSpPr>
          <p:spPr bwMode="auto">
            <a:xfrm>
              <a:off x="-8" y="2200"/>
              <a:ext cx="3008" cy="4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000">
                  <a:solidFill>
                    <a:srgbClr val="000000"/>
                  </a:solidFill>
                  <a:latin typeface="Calibri" charset="0"/>
                </a:rPr>
                <a:t>Log in and explore</a:t>
              </a:r>
            </a:p>
            <a:p>
              <a:pPr algn="ctr"/>
              <a:r>
                <a:rPr lang="en-US" sz="2000">
                  <a:solidFill>
                    <a:srgbClr val="000000"/>
                  </a:solidFill>
                  <a:latin typeface="Calibri" charset="0"/>
                </a:rPr>
                <a:t>your genetic data.</a:t>
              </a:r>
            </a:p>
          </p:txBody>
        </p:sp>
      </p:grpSp>
      <p:sp>
        <p:nvSpPr>
          <p:cNvPr id="20486" name="Rectangle 3"/>
          <p:cNvSpPr>
            <a:spLocks noChangeArrowheads="1"/>
          </p:cNvSpPr>
          <p:nvPr/>
        </p:nvSpPr>
        <p:spPr bwMode="auto">
          <a:xfrm>
            <a:off x="655638" y="398463"/>
            <a:ext cx="8483600" cy="88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endParaRPr lang="en-US" sz="48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20487" name="TextBox 12"/>
          <p:cNvSpPr txBox="1">
            <a:spLocks noChangeArrowheads="1"/>
          </p:cNvSpPr>
          <p:nvPr/>
        </p:nvSpPr>
        <p:spPr bwMode="auto">
          <a:xfrm>
            <a:off x="3340100" y="6673850"/>
            <a:ext cx="2786063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291" tIns="32146" rIns="64291" bIns="32146">
            <a:prstTxWarp prst="textNoShape">
              <a:avLst/>
            </a:prstTxWarp>
            <a:spAutoFit/>
          </a:bodyPr>
          <a:lstStyle/>
          <a:p>
            <a:r>
              <a:rPr lang="en-US" sz="800">
                <a:ea typeface="Arial" charset="0"/>
                <a:cs typeface="Arial" charset="0"/>
              </a:rPr>
              <a:t>Copyright © 2008-2011 23andMe, Inc. All rights reserved.</a:t>
            </a:r>
          </a:p>
        </p:txBody>
      </p:sp>
      <p:sp>
        <p:nvSpPr>
          <p:cNvPr id="15" name="Rectangle 1040"/>
          <p:cNvSpPr>
            <a:spLocks noChangeArrowheads="1"/>
          </p:cNvSpPr>
          <p:nvPr/>
        </p:nvSpPr>
        <p:spPr bwMode="auto">
          <a:xfrm>
            <a:off x="0" y="398463"/>
            <a:ext cx="9144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>
              <a:lnSpc>
                <a:spcPct val="95000"/>
              </a:lnSpc>
              <a:defRPr/>
            </a:pPr>
            <a:r>
              <a:rPr lang="en-US" sz="4800" dirty="0">
                <a:solidFill>
                  <a:srgbClr val="000000"/>
                </a:solidFill>
                <a:latin typeface="+mj-lt"/>
              </a:rPr>
              <a:t>What is 23andMe?</a:t>
            </a:r>
          </a:p>
          <a:p>
            <a:pPr algn="ctr">
              <a:lnSpc>
                <a:spcPct val="95000"/>
              </a:lnSpc>
              <a:defRPr/>
            </a:pPr>
            <a:r>
              <a:rPr lang="en-US" sz="3600" dirty="0">
                <a:solidFill>
                  <a:srgbClr val="000000"/>
                </a:solidFill>
                <a:latin typeface="+mj-lt"/>
              </a:rPr>
              <a:t>From saliva to data</a:t>
            </a:r>
            <a:br>
              <a:rPr lang="en-US" sz="3600" dirty="0">
                <a:solidFill>
                  <a:srgbClr val="000000"/>
                </a:solidFill>
                <a:latin typeface="+mj-lt"/>
              </a:rPr>
            </a:br>
            <a:endParaRPr lang="en-US" sz="3600" dirty="0">
              <a:solidFill>
                <a:srgbClr val="000000"/>
              </a:solidFill>
              <a:latin typeface="+mj-lt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893763" y="-241300"/>
            <a:ext cx="4572001" cy="3429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082925" y="5824538"/>
            <a:ext cx="1781175" cy="463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4580" name="TextBox 12"/>
          <p:cNvSpPr txBox="1">
            <a:spLocks noChangeArrowheads="1"/>
          </p:cNvSpPr>
          <p:nvPr/>
        </p:nvSpPr>
        <p:spPr bwMode="auto">
          <a:xfrm>
            <a:off x="3340100" y="6673850"/>
            <a:ext cx="2786063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291" tIns="32146" rIns="64291" bIns="32146">
            <a:prstTxWarp prst="textNoShape">
              <a:avLst/>
            </a:prstTxWarp>
            <a:spAutoFit/>
          </a:bodyPr>
          <a:lstStyle/>
          <a:p>
            <a:r>
              <a:rPr lang="en-US" sz="800">
                <a:ea typeface="Arial" charset="0"/>
                <a:cs typeface="Arial" charset="0"/>
              </a:rPr>
              <a:t>Copyright © 2008-2011 23andMe, Inc. All rights reserved.</a:t>
            </a:r>
          </a:p>
        </p:txBody>
      </p:sp>
      <p:pic>
        <p:nvPicPr>
          <p:cNvPr id="24581" name="Picture 8" descr="Screen shot 2011-08-24 at 8.57.22 AM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8063" y="330200"/>
            <a:ext cx="7413625" cy="6288088"/>
          </a:xfrm>
          <a:prstGeom prst="rect">
            <a:avLst/>
          </a:prstGeom>
          <a:noFill/>
          <a:ln w="25400">
            <a:solidFill>
              <a:srgbClr val="008000"/>
            </a:solidFill>
            <a:miter lim="800000"/>
            <a:headEnd/>
            <a:tailEnd/>
          </a:ln>
        </p:spPr>
      </p:pic>
      <p:pic>
        <p:nvPicPr>
          <p:cNvPr id="24582" name="Picture 9" descr="Screen shot 2011-08-24 at 10.39.23 AM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06675" y="954088"/>
            <a:ext cx="1627188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893763" y="-241300"/>
            <a:ext cx="4572001" cy="3429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4819" name="TextBox 12"/>
          <p:cNvSpPr txBox="1">
            <a:spLocks noChangeArrowheads="1"/>
          </p:cNvSpPr>
          <p:nvPr/>
        </p:nvSpPr>
        <p:spPr bwMode="auto">
          <a:xfrm>
            <a:off x="3340100" y="6673850"/>
            <a:ext cx="2786063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291" tIns="32146" rIns="64291" bIns="32146">
            <a:prstTxWarp prst="textNoShape">
              <a:avLst/>
            </a:prstTxWarp>
            <a:spAutoFit/>
          </a:bodyPr>
          <a:lstStyle/>
          <a:p>
            <a:r>
              <a:rPr lang="en-US" sz="800">
                <a:ea typeface="Arial" charset="0"/>
                <a:cs typeface="Arial" charset="0"/>
              </a:rPr>
              <a:t>Copyright © 2008-2011 23andMe, Inc. All rights reserved.</a:t>
            </a:r>
          </a:p>
        </p:txBody>
      </p:sp>
      <p:sp>
        <p:nvSpPr>
          <p:cNvPr id="34820" name="Rectangle 1040"/>
          <p:cNvSpPr>
            <a:spLocks noChangeArrowheads="1"/>
          </p:cNvSpPr>
          <p:nvPr/>
        </p:nvSpPr>
        <p:spPr bwMode="auto">
          <a:xfrm>
            <a:off x="0" y="398463"/>
            <a:ext cx="9144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>
              <a:lnSpc>
                <a:spcPct val="95000"/>
              </a:lnSpc>
            </a:pPr>
            <a:r>
              <a:rPr lang="en-US" sz="4800">
                <a:solidFill>
                  <a:srgbClr val="000000"/>
                </a:solidFill>
                <a:latin typeface="Calibri" charset="0"/>
              </a:rPr>
              <a:t>Relatives Found!</a:t>
            </a:r>
          </a:p>
          <a:p>
            <a:pPr algn="ctr">
              <a:lnSpc>
                <a:spcPct val="95000"/>
              </a:lnSpc>
            </a:pPr>
            <a:r>
              <a:rPr lang="en-US" sz="3600">
                <a:solidFill>
                  <a:srgbClr val="000000"/>
                </a:solidFill>
                <a:latin typeface="Calibri" charset="0"/>
              </a:rPr>
              <a:t/>
            </a:r>
            <a:br>
              <a:rPr lang="en-US" sz="3600">
                <a:solidFill>
                  <a:srgbClr val="000000"/>
                </a:solidFill>
                <a:latin typeface="Calibri" charset="0"/>
              </a:rPr>
            </a:br>
            <a:endParaRPr lang="en-US" sz="3600">
              <a:solidFill>
                <a:srgbClr val="000000"/>
              </a:solidFill>
              <a:latin typeface="Calibri" charset="0"/>
            </a:endParaRPr>
          </a:p>
        </p:txBody>
      </p:sp>
      <p:pic>
        <p:nvPicPr>
          <p:cNvPr id="34821" name="Picture 11" descr="Screen shot 2011-08-24 at 9.12.06 AM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38638" y="1231900"/>
            <a:ext cx="4805362" cy="3463925"/>
          </a:xfrm>
          <a:prstGeom prst="rect">
            <a:avLst/>
          </a:prstGeom>
          <a:noFill/>
          <a:ln w="25400">
            <a:solidFill>
              <a:srgbClr val="008000"/>
            </a:solidFill>
            <a:miter lim="800000"/>
            <a:headEnd/>
            <a:tailEnd/>
          </a:ln>
        </p:spPr>
      </p:pic>
      <p:pic>
        <p:nvPicPr>
          <p:cNvPr id="34822" name="Picture 13" descr="Screen shot 2011-08-24 at 9.18.52 AM.png"/>
          <p:cNvPicPr>
            <a:picLocks noChangeAspect="1"/>
          </p:cNvPicPr>
          <p:nvPr/>
        </p:nvPicPr>
        <p:blipFill>
          <a:blip r:embed="rId5"/>
          <a:srcRect l="16460" t="16341" r="3271"/>
          <a:stretch>
            <a:fillRect/>
          </a:stretch>
        </p:blipFill>
        <p:spPr bwMode="auto">
          <a:xfrm>
            <a:off x="152400" y="3187700"/>
            <a:ext cx="4521200" cy="3308350"/>
          </a:xfrm>
          <a:prstGeom prst="rect">
            <a:avLst/>
          </a:prstGeom>
          <a:noFill/>
          <a:ln w="25400">
            <a:solidFill>
              <a:srgbClr val="008000"/>
            </a:solidFill>
            <a:miter lim="800000"/>
            <a:headEnd/>
            <a:tailEnd/>
          </a:ln>
        </p:spPr>
      </p:pic>
      <p:pic>
        <p:nvPicPr>
          <p:cNvPr id="34823" name="Picture 14" descr="Screen shot 2011-08-24 at 9.18.52 AM.png"/>
          <p:cNvPicPr>
            <a:picLocks noChangeAspect="1"/>
          </p:cNvPicPr>
          <p:nvPr/>
        </p:nvPicPr>
        <p:blipFill>
          <a:blip r:embed="rId5"/>
          <a:srcRect r="35390" b="88879"/>
          <a:stretch>
            <a:fillRect/>
          </a:stretch>
        </p:blipFill>
        <p:spPr bwMode="auto">
          <a:xfrm>
            <a:off x="419100" y="2673350"/>
            <a:ext cx="3678238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4" name="Picture 15" descr="Screen shot 2011-08-24 at 9.15.41 AM.png"/>
          <p:cNvPicPr>
            <a:picLocks noChangeAspect="1"/>
          </p:cNvPicPr>
          <p:nvPr/>
        </p:nvPicPr>
        <p:blipFill>
          <a:blip r:embed="rId6"/>
          <a:srcRect t="26421"/>
          <a:stretch>
            <a:fillRect/>
          </a:stretch>
        </p:blipFill>
        <p:spPr bwMode="auto">
          <a:xfrm>
            <a:off x="4781550" y="4889500"/>
            <a:ext cx="4311650" cy="1276350"/>
          </a:xfrm>
          <a:prstGeom prst="rect">
            <a:avLst/>
          </a:prstGeom>
          <a:noFill/>
          <a:ln w="25400">
            <a:solidFill>
              <a:srgbClr val="008000"/>
            </a:solidFill>
            <a:miter lim="800000"/>
            <a:headEnd/>
            <a:tailEnd/>
          </a:ln>
        </p:spPr>
      </p:pic>
      <p:pic>
        <p:nvPicPr>
          <p:cNvPr id="34825" name="Picture 17" descr="Screen shot 2011-08-24 at 9.10.29 AM.png"/>
          <p:cNvPicPr>
            <a:picLocks noChangeAspect="1"/>
          </p:cNvPicPr>
          <p:nvPr/>
        </p:nvPicPr>
        <p:blipFill>
          <a:blip r:embed="rId7"/>
          <a:srcRect t="52100" r="58498" b="29630"/>
          <a:stretch>
            <a:fillRect/>
          </a:stretch>
        </p:blipFill>
        <p:spPr bwMode="auto">
          <a:xfrm>
            <a:off x="563897" y="1566338"/>
            <a:ext cx="3656229" cy="990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6" name="Picture 18" descr="Screen shot 2011-08-24 at 9.10.29 AM.png"/>
          <p:cNvPicPr>
            <a:picLocks noChangeAspect="1"/>
          </p:cNvPicPr>
          <p:nvPr/>
        </p:nvPicPr>
        <p:blipFill>
          <a:blip r:embed="rId7"/>
          <a:srcRect t="4074" r="55672" b="73364"/>
          <a:stretch>
            <a:fillRect/>
          </a:stretch>
        </p:blipFill>
        <p:spPr bwMode="auto">
          <a:xfrm>
            <a:off x="1868488" y="1320800"/>
            <a:ext cx="2228850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893763" y="-241300"/>
            <a:ext cx="4572001" cy="3429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8675" name="TextBox 12"/>
          <p:cNvSpPr txBox="1">
            <a:spLocks noChangeArrowheads="1"/>
          </p:cNvSpPr>
          <p:nvPr/>
        </p:nvSpPr>
        <p:spPr bwMode="auto">
          <a:xfrm>
            <a:off x="3340100" y="6673850"/>
            <a:ext cx="2786063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291" tIns="32146" rIns="64291" bIns="32146">
            <a:prstTxWarp prst="textNoShape">
              <a:avLst/>
            </a:prstTxWarp>
            <a:spAutoFit/>
          </a:bodyPr>
          <a:lstStyle/>
          <a:p>
            <a:r>
              <a:rPr lang="en-US" sz="800">
                <a:ea typeface="Arial" charset="0"/>
                <a:cs typeface="Arial" charset="0"/>
              </a:rPr>
              <a:t>Copyright © 2008-2011 23andMe, Inc. All rights reserved.</a:t>
            </a:r>
          </a:p>
        </p:txBody>
      </p:sp>
      <p:pic>
        <p:nvPicPr>
          <p:cNvPr id="28676" name="Picture 8" descr="Screen shot 2011-08-24 at 9.28.25 AM.png"/>
          <p:cNvPicPr>
            <a:picLocks noChangeAspect="1"/>
          </p:cNvPicPr>
          <p:nvPr/>
        </p:nvPicPr>
        <p:blipFill>
          <a:blip r:embed="rId4"/>
          <a:srcRect t="15569"/>
          <a:stretch>
            <a:fillRect/>
          </a:stretch>
        </p:blipFill>
        <p:spPr bwMode="auto">
          <a:xfrm>
            <a:off x="462175" y="1930406"/>
            <a:ext cx="8236803" cy="4317471"/>
          </a:xfrm>
          <a:prstGeom prst="rect">
            <a:avLst/>
          </a:prstGeom>
          <a:noFill/>
          <a:ln w="25400">
            <a:solidFill>
              <a:srgbClr val="008000"/>
            </a:solidFill>
            <a:miter lim="800000"/>
            <a:headEnd/>
            <a:tailEnd/>
          </a:ln>
        </p:spPr>
      </p:pic>
      <p:pic>
        <p:nvPicPr>
          <p:cNvPr id="28677" name="Picture 11" descr="Screen shot 2011-08-24 at 9.18.52 AM.png"/>
          <p:cNvPicPr>
            <a:picLocks noChangeAspect="1"/>
          </p:cNvPicPr>
          <p:nvPr/>
        </p:nvPicPr>
        <p:blipFill>
          <a:blip r:embed="rId5"/>
          <a:srcRect r="35390" b="88879"/>
          <a:stretch>
            <a:fillRect/>
          </a:stretch>
        </p:blipFill>
        <p:spPr bwMode="auto">
          <a:xfrm>
            <a:off x="460356" y="1348309"/>
            <a:ext cx="4557713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8" name="Rectangle 1040"/>
          <p:cNvSpPr>
            <a:spLocks noChangeArrowheads="1"/>
          </p:cNvSpPr>
          <p:nvPr/>
        </p:nvSpPr>
        <p:spPr bwMode="auto">
          <a:xfrm>
            <a:off x="0" y="482600"/>
            <a:ext cx="9144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>
              <a:lnSpc>
                <a:spcPct val="95000"/>
              </a:lnSpc>
            </a:pPr>
            <a:r>
              <a:rPr lang="en-US" sz="3600">
                <a:solidFill>
                  <a:srgbClr val="000000"/>
                </a:solidFill>
                <a:latin typeface="Calibri" charset="0"/>
              </a:rPr>
              <a:t/>
            </a:r>
            <a:br>
              <a:rPr lang="en-US" sz="3600">
                <a:solidFill>
                  <a:srgbClr val="000000"/>
                </a:solidFill>
                <a:latin typeface="Calibri" charset="0"/>
              </a:rPr>
            </a:br>
            <a:endParaRPr lang="en-US" sz="36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1113" y="608013"/>
            <a:ext cx="9132887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>
              <a:lnSpc>
                <a:spcPct val="95000"/>
              </a:lnSpc>
            </a:pPr>
            <a:r>
              <a:rPr lang="en-US" sz="4800" dirty="0">
                <a:solidFill>
                  <a:srgbClr val="000000"/>
                </a:solidFill>
                <a:latin typeface="Calibri" charset="0"/>
              </a:rPr>
              <a:t>Social Networking Tools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893763" y="-241300"/>
            <a:ext cx="4572001" cy="3429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8915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615950" y="1620838"/>
            <a:ext cx="8070850" cy="2651125"/>
          </a:xfrm>
        </p:spPr>
        <p:txBody>
          <a:bodyPr/>
          <a:lstStyle/>
          <a:p>
            <a:pPr marL="623888" eaLnBrk="1" hangingPunct="1">
              <a:buFontTx/>
              <a:buNone/>
            </a:pPr>
            <a:endParaRPr lang="en-US" sz="3600" smtClean="0">
              <a:solidFill>
                <a:schemeClr val="bg2"/>
              </a:solidFill>
              <a:ea typeface="Arial" charset="0"/>
              <a:cs typeface="Arial" charset="0"/>
            </a:endParaRPr>
          </a:p>
          <a:p>
            <a:pPr marL="623888" eaLnBrk="1" hangingPunct="1"/>
            <a:r>
              <a:rPr lang="en-US" sz="3600" smtClean="0">
                <a:solidFill>
                  <a:srgbClr val="7F7F7F"/>
                </a:solidFill>
                <a:ea typeface="Arial" charset="0"/>
                <a:cs typeface="Arial" charset="0"/>
              </a:rPr>
              <a:t>Empowering individuals with personal genetic information</a:t>
            </a:r>
          </a:p>
          <a:p>
            <a:pPr marL="623888" eaLnBrk="1" hangingPunct="1">
              <a:buFont typeface="Arial" charset="0"/>
              <a:buNone/>
            </a:pPr>
            <a:endParaRPr lang="en-US" sz="1800" smtClean="0">
              <a:solidFill>
                <a:srgbClr val="7F7F7F"/>
              </a:solidFill>
              <a:ea typeface="Arial" charset="0"/>
              <a:cs typeface="Arial" charset="0"/>
            </a:endParaRPr>
          </a:p>
          <a:p>
            <a:pPr marL="623888" eaLnBrk="1" hangingPunct="1"/>
            <a:r>
              <a:rPr lang="en-US" sz="3600" smtClean="0">
                <a:ea typeface="Arial" charset="0"/>
                <a:cs typeface="Arial" charset="0"/>
              </a:rPr>
              <a:t>Engaging individuals in research</a:t>
            </a:r>
          </a:p>
          <a:p>
            <a:pPr marL="623888" eaLnBrk="1" hangingPunct="1">
              <a:buFont typeface="Arial" charset="0"/>
              <a:buNone/>
            </a:pPr>
            <a:endParaRPr lang="en-US" sz="1800" smtClean="0">
              <a:ea typeface="Arial" charset="0"/>
              <a:cs typeface="Arial" charset="0"/>
            </a:endParaRPr>
          </a:p>
          <a:p>
            <a:pPr marL="623888" eaLnBrk="1" hangingPunct="1"/>
            <a:r>
              <a:rPr lang="en-US" sz="3600" smtClean="0">
                <a:solidFill>
                  <a:srgbClr val="7F7F7F"/>
                </a:solidFill>
                <a:ea typeface="Arial" charset="0"/>
                <a:cs typeface="Arial" charset="0"/>
              </a:rPr>
              <a:t>Accelerating discoveries</a:t>
            </a:r>
          </a:p>
          <a:p>
            <a:pPr marL="623888" eaLnBrk="1" hangingPunct="1">
              <a:buFontTx/>
              <a:buNone/>
            </a:pPr>
            <a:endParaRPr lang="en-US" sz="3600">
              <a:solidFill>
                <a:srgbClr val="7F7F7F"/>
              </a:solidFill>
              <a:ea typeface="Arial" charset="0"/>
              <a:cs typeface="Arial" charset="0"/>
            </a:endParaRPr>
          </a:p>
        </p:txBody>
      </p:sp>
      <p:sp>
        <p:nvSpPr>
          <p:cNvPr id="38916" name="TextBox 12"/>
          <p:cNvSpPr txBox="1">
            <a:spLocks noChangeArrowheads="1"/>
          </p:cNvSpPr>
          <p:nvPr/>
        </p:nvSpPr>
        <p:spPr bwMode="auto">
          <a:xfrm>
            <a:off x="3340100" y="6673850"/>
            <a:ext cx="2786063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291" tIns="32146" rIns="64291" bIns="32146">
            <a:prstTxWarp prst="textNoShape">
              <a:avLst/>
            </a:prstTxWarp>
            <a:spAutoFit/>
          </a:bodyPr>
          <a:lstStyle/>
          <a:p>
            <a:r>
              <a:rPr lang="en-US" sz="800">
                <a:ea typeface="Arial" charset="0"/>
                <a:cs typeface="Arial" charset="0"/>
              </a:rPr>
              <a:t>Copyright © 2008-2011 23andMe, Inc. All rights reserved.</a:t>
            </a:r>
          </a:p>
        </p:txBody>
      </p:sp>
      <p:sp>
        <p:nvSpPr>
          <p:cNvPr id="3891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3DF15AA-69D9-BE4A-8434-7A3062D54DA0}" type="slidenum">
              <a:rPr lang="en-US" sz="1400">
                <a:solidFill>
                  <a:schemeClr val="bg1"/>
                </a:solidFill>
                <a:latin typeface="HelveticaNeueLT Std Lt" pitchFamily="34" charset="0"/>
                <a:ea typeface="Arial" charset="0"/>
                <a:cs typeface="Arial" charset="0"/>
              </a:rPr>
              <a:pPr/>
              <a:t>7</a:t>
            </a:fld>
            <a:endParaRPr lang="en-US" sz="1400">
              <a:solidFill>
                <a:schemeClr val="bg1"/>
              </a:solidFill>
              <a:latin typeface="HelveticaNeueLT Std Lt" pitchFamily="34" charset="0"/>
              <a:ea typeface="Arial" charset="0"/>
              <a:cs typeface="Arial" charset="0"/>
            </a:endParaRPr>
          </a:p>
        </p:txBody>
      </p:sp>
      <p:sp>
        <p:nvSpPr>
          <p:cNvPr id="38918" name="TextBox 5"/>
          <p:cNvSpPr txBox="1">
            <a:spLocks noChangeArrowheads="1"/>
          </p:cNvSpPr>
          <p:nvPr/>
        </p:nvSpPr>
        <p:spPr bwMode="auto">
          <a:xfrm>
            <a:off x="0" y="919163"/>
            <a:ext cx="91440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4800">
                <a:solidFill>
                  <a:srgbClr val="000000"/>
                </a:solidFill>
                <a:latin typeface="Calibri" charset="0"/>
              </a:rPr>
              <a:t>23andMe is a platform for: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893763" y="-241300"/>
            <a:ext cx="4572001" cy="3429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84375" y="1801813"/>
            <a:ext cx="5181600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-22225" y="1627188"/>
            <a:ext cx="96647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defTabSz="914400">
              <a:lnSpc>
                <a:spcPct val="95000"/>
              </a:lnSpc>
              <a:buFont typeface="Arial" charset="0"/>
              <a:buNone/>
            </a:pPr>
            <a:r>
              <a:rPr lang="en-US" sz="2700">
                <a:solidFill>
                  <a:srgbClr val="7D797A"/>
                </a:solidFill>
              </a:rPr>
              <a:t>                                          </a:t>
            </a:r>
            <a:endParaRPr lang="en-US" sz="3200">
              <a:solidFill>
                <a:srgbClr val="7D797A"/>
              </a:solidFill>
              <a:latin typeface="Calibri" charset="0"/>
            </a:endParaRPr>
          </a:p>
          <a:p>
            <a:pPr defTabSz="914400">
              <a:lnSpc>
                <a:spcPct val="95000"/>
              </a:lnSpc>
              <a:buFont typeface="Arial" charset="0"/>
              <a:buNone/>
            </a:pPr>
            <a:r>
              <a:rPr lang="en-US" sz="2700">
                <a:solidFill>
                  <a:srgbClr val="7D797A"/>
                </a:solidFill>
              </a:rPr>
              <a:t>                            </a:t>
            </a:r>
          </a:p>
        </p:txBody>
      </p:sp>
      <p:sp>
        <p:nvSpPr>
          <p:cNvPr id="40965" name="TextBox 5"/>
          <p:cNvSpPr txBox="1">
            <a:spLocks noChangeArrowheads="1"/>
          </p:cNvSpPr>
          <p:nvPr/>
        </p:nvSpPr>
        <p:spPr bwMode="auto">
          <a:xfrm>
            <a:off x="3340100" y="6673850"/>
            <a:ext cx="2786063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291" tIns="32146" rIns="64291" bIns="32146">
            <a:prstTxWarp prst="textNoShape">
              <a:avLst/>
            </a:prstTxWarp>
            <a:spAutoFit/>
          </a:bodyPr>
          <a:lstStyle/>
          <a:p>
            <a:r>
              <a:rPr lang="en-US" sz="800">
                <a:ea typeface="Arial" charset="0"/>
                <a:cs typeface="Arial" charset="0"/>
              </a:rPr>
              <a:t>Copyright © 2008-2011 23andMe, Inc. All rights reserved.</a:t>
            </a:r>
          </a:p>
        </p:txBody>
      </p:sp>
      <p:sp>
        <p:nvSpPr>
          <p:cNvPr id="9" name="Title 6"/>
          <p:cNvSpPr txBox="1">
            <a:spLocks/>
          </p:cNvSpPr>
          <p:nvPr/>
        </p:nvSpPr>
        <p:spPr bwMode="auto">
          <a:xfrm>
            <a:off x="0" y="274638"/>
            <a:ext cx="96424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r>
              <a:rPr lang="en-US" sz="4800" dirty="0">
                <a:solidFill>
                  <a:srgbClr val="000000"/>
                </a:solidFill>
                <a:latin typeface="+mj-lt"/>
              </a:rPr>
              <a:t>We Look at the Whole Picture</a:t>
            </a:r>
            <a:endParaRPr lang="en-US" sz="4800" dirty="0">
              <a:latin typeface="+mj-lt"/>
              <a:ea typeface="ＭＳ Ｐゴシック" pitchFamily="-123" charset="-128"/>
              <a:cs typeface="ＭＳ Ｐゴシック" pitchFamily="-123" charset="-128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893763" y="-241300"/>
            <a:ext cx="4572001" cy="3429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3011" name="Rectangle 4"/>
          <p:cNvSpPr>
            <a:spLocks noChangeArrowheads="1"/>
          </p:cNvSpPr>
          <p:nvPr/>
        </p:nvSpPr>
        <p:spPr bwMode="auto">
          <a:xfrm>
            <a:off x="-22225" y="1627188"/>
            <a:ext cx="96647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defTabSz="914400">
              <a:lnSpc>
                <a:spcPct val="95000"/>
              </a:lnSpc>
              <a:buFont typeface="Arial" charset="0"/>
              <a:buNone/>
            </a:pPr>
            <a:r>
              <a:rPr lang="en-US" sz="2700">
                <a:solidFill>
                  <a:srgbClr val="7D797A"/>
                </a:solidFill>
              </a:rPr>
              <a:t>                                          </a:t>
            </a:r>
            <a:endParaRPr lang="en-US" sz="3200">
              <a:solidFill>
                <a:srgbClr val="7D797A"/>
              </a:solidFill>
              <a:latin typeface="Calibri" charset="0"/>
            </a:endParaRPr>
          </a:p>
          <a:p>
            <a:pPr defTabSz="914400">
              <a:lnSpc>
                <a:spcPct val="95000"/>
              </a:lnSpc>
              <a:buFont typeface="Arial" charset="0"/>
              <a:buNone/>
            </a:pPr>
            <a:r>
              <a:rPr lang="en-US" sz="2700">
                <a:solidFill>
                  <a:srgbClr val="7D797A"/>
                </a:solidFill>
              </a:rPr>
              <a:t>                            </a:t>
            </a:r>
          </a:p>
        </p:txBody>
      </p:sp>
      <p:sp>
        <p:nvSpPr>
          <p:cNvPr id="43012" name="Rectangle 7"/>
          <p:cNvSpPr>
            <a:spLocks noChangeArrowheads="1"/>
          </p:cNvSpPr>
          <p:nvPr/>
        </p:nvSpPr>
        <p:spPr bwMode="auto">
          <a:xfrm>
            <a:off x="11113" y="345536"/>
            <a:ext cx="9132887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>
              <a:lnSpc>
                <a:spcPct val="95000"/>
              </a:lnSpc>
            </a:pPr>
            <a:r>
              <a:rPr lang="en-US" sz="4800" dirty="0">
                <a:solidFill>
                  <a:srgbClr val="000000"/>
                </a:solidFill>
                <a:latin typeface="Calibri" charset="0"/>
              </a:rPr>
              <a:t>Multiple Methods for </a:t>
            </a:r>
            <a:endParaRPr lang="en-US" sz="4800" dirty="0" smtClean="0">
              <a:solidFill>
                <a:srgbClr val="000000"/>
              </a:solidFill>
              <a:latin typeface="Calibri" charset="0"/>
            </a:endParaRPr>
          </a:p>
          <a:p>
            <a:pPr algn="ctr">
              <a:lnSpc>
                <a:spcPct val="95000"/>
              </a:lnSpc>
            </a:pPr>
            <a:r>
              <a:rPr lang="en-US" sz="4800" dirty="0" smtClean="0">
                <a:solidFill>
                  <a:srgbClr val="000000"/>
                </a:solidFill>
                <a:latin typeface="Calibri" charset="0"/>
              </a:rPr>
              <a:t>Phenotype </a:t>
            </a:r>
            <a:r>
              <a:rPr lang="en-US" sz="4800" dirty="0">
                <a:solidFill>
                  <a:srgbClr val="000000"/>
                </a:solidFill>
                <a:latin typeface="Calibri" charset="0"/>
              </a:rPr>
              <a:t>Data Collection</a:t>
            </a:r>
          </a:p>
        </p:txBody>
      </p:sp>
      <p:sp>
        <p:nvSpPr>
          <p:cNvPr id="43013" name="TextBox 5"/>
          <p:cNvSpPr txBox="1">
            <a:spLocks noChangeArrowheads="1"/>
          </p:cNvSpPr>
          <p:nvPr/>
        </p:nvSpPr>
        <p:spPr bwMode="auto">
          <a:xfrm>
            <a:off x="3340100" y="6673850"/>
            <a:ext cx="2786063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291" tIns="32146" rIns="64291" bIns="32146">
            <a:prstTxWarp prst="textNoShape">
              <a:avLst/>
            </a:prstTxWarp>
            <a:spAutoFit/>
          </a:bodyPr>
          <a:lstStyle/>
          <a:p>
            <a:r>
              <a:rPr lang="en-US" sz="800">
                <a:ea typeface="Arial" charset="0"/>
                <a:cs typeface="Arial" charset="0"/>
              </a:rPr>
              <a:t>Copyright © 2008-2011 23andMe, Inc. All rights reserved.</a:t>
            </a:r>
          </a:p>
        </p:txBody>
      </p:sp>
      <p:sp>
        <p:nvSpPr>
          <p:cNvPr id="43014" name="TextBox 7"/>
          <p:cNvSpPr txBox="1">
            <a:spLocks noChangeArrowheads="1"/>
          </p:cNvSpPr>
          <p:nvPr/>
        </p:nvSpPr>
        <p:spPr bwMode="auto">
          <a:xfrm>
            <a:off x="78834" y="2472829"/>
            <a:ext cx="7069138" cy="1744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744538" lvl="1" indent="-287338">
              <a:spcAft>
                <a:spcPts val="1400"/>
              </a:spcAft>
              <a:buFont typeface="Arial" charset="0"/>
              <a:buChar char="•"/>
            </a:pPr>
            <a:r>
              <a:rPr lang="en-US" sz="2800" dirty="0" smtClean="0">
                <a:latin typeface="Calibri" charset="0"/>
              </a:rPr>
              <a:t>Research Snippets</a:t>
            </a:r>
            <a:endParaRPr lang="en-US" sz="2800" dirty="0" smtClean="0">
              <a:latin typeface="Calibri" charset="0"/>
            </a:endParaRPr>
          </a:p>
          <a:p>
            <a:pPr marL="744538" lvl="1" indent="-287338">
              <a:spcAft>
                <a:spcPts val="1400"/>
              </a:spcAft>
              <a:buFont typeface="Arial" charset="0"/>
              <a:buChar char="•"/>
            </a:pPr>
            <a:r>
              <a:rPr lang="en-US" sz="2800" dirty="0" smtClean="0">
                <a:latin typeface="Calibri" charset="0"/>
              </a:rPr>
              <a:t>60+ </a:t>
            </a:r>
            <a:r>
              <a:rPr lang="en-US" sz="2800" dirty="0" smtClean="0">
                <a:latin typeface="Calibri" charset="0"/>
              </a:rPr>
              <a:t>Surveys</a:t>
            </a:r>
            <a:endParaRPr lang="en-US" sz="2800" dirty="0" smtClean="0">
              <a:latin typeface="Calibri" charset="0"/>
            </a:endParaRPr>
          </a:p>
          <a:p>
            <a:pPr marL="744538" lvl="1" indent="-287338">
              <a:spcAft>
                <a:spcPts val="1400"/>
              </a:spcAft>
              <a:buFont typeface="Arial" charset="0"/>
              <a:buChar char="•"/>
            </a:pPr>
            <a:r>
              <a:rPr lang="en-US" sz="2800" dirty="0" smtClean="0">
                <a:latin typeface="Calibri" charset="0"/>
              </a:rPr>
              <a:t>Health </a:t>
            </a:r>
            <a:r>
              <a:rPr lang="en-US" sz="2800" dirty="0">
                <a:latin typeface="Calibri" charset="0"/>
              </a:rPr>
              <a:t>Intake</a:t>
            </a:r>
          </a:p>
        </p:txBody>
      </p:sp>
      <p:pic>
        <p:nvPicPr>
          <p:cNvPr id="7" name="Content Placeholder 9" descr="snippet.png"/>
          <p:cNvPicPr>
            <a:picLocks noChangeAspect="1"/>
          </p:cNvPicPr>
          <p:nvPr/>
        </p:nvPicPr>
        <p:blipFill>
          <a:blip r:embed="rId4"/>
          <a:srcRect l="3825" t="1802" r="2658" b="2937"/>
          <a:stretch>
            <a:fillRect/>
          </a:stretch>
        </p:blipFill>
        <p:spPr bwMode="auto">
          <a:xfrm>
            <a:off x="3685109" y="2080940"/>
            <a:ext cx="2857500" cy="4002087"/>
          </a:xfrm>
          <a:prstGeom prst="rect">
            <a:avLst/>
          </a:prstGeom>
          <a:noFill/>
          <a:ln w="25400">
            <a:solidFill>
              <a:srgbClr val="008000"/>
            </a:solidFill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/>
          <a:srcRect b="45872"/>
          <a:stretch>
            <a:fillRect/>
          </a:stretch>
        </p:blipFill>
        <p:spPr bwMode="auto">
          <a:xfrm>
            <a:off x="5491166" y="3957638"/>
            <a:ext cx="3568700" cy="2716212"/>
          </a:xfrm>
          <a:prstGeom prst="rect">
            <a:avLst/>
          </a:prstGeom>
          <a:noFill/>
          <a:ln w="38100">
            <a:solidFill>
              <a:srgbClr val="B60013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16238</TotalTime>
  <Words>494</Words>
  <Application>Microsoft Macintosh PowerPoint</Application>
  <PresentationFormat>On-screen Show (4:3)</PresentationFormat>
  <Paragraphs>72</Paragraphs>
  <Slides>14</Slides>
  <Notes>14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Health Intake Form</vt:lpstr>
      <vt:lpstr>Slide 11</vt:lpstr>
      <vt:lpstr>The Parkinson’s Community: From Data to Discoveries</vt:lpstr>
      <vt:lpstr>Slide 13</vt:lpstr>
      <vt:lpstr>Opportunities for Innovators</vt:lpstr>
    </vt:vector>
  </TitlesOfParts>
  <Company>23andMe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Marisa Nelson</dc:creator>
  <cp:lastModifiedBy>Marisa Nelson</cp:lastModifiedBy>
  <cp:revision>159</cp:revision>
  <cp:lastPrinted>2011-10-20T17:12:32Z</cp:lastPrinted>
  <dcterms:created xsi:type="dcterms:W3CDTF">2011-10-18T15:50:57Z</dcterms:created>
  <dcterms:modified xsi:type="dcterms:W3CDTF">2011-10-20T23:26:03Z</dcterms:modified>
</cp:coreProperties>
</file>